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9" r:id="rId6"/>
  </p:sldMasterIdLst>
  <p:sldIdLst>
    <p:sldId id="364" r:id="rId7"/>
    <p:sldId id="368" r:id="rId8"/>
    <p:sldId id="376" r:id="rId9"/>
    <p:sldId id="378" r:id="rId10"/>
    <p:sldId id="373" r:id="rId11"/>
    <p:sldId id="382" r:id="rId12"/>
    <p:sldId id="381" r:id="rId13"/>
    <p:sldId id="379" r:id="rId14"/>
    <p:sldId id="375" r:id="rId15"/>
    <p:sldId id="3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33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July 25, 2024</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308810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233763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280756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379939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76628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endParaRPr lang="en-US"/>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362496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Image</a:t>
            </a:r>
          </a:p>
        </p:txBody>
      </p:sp>
      <p:cxnSp>
        <p:nvCxnSpPr>
          <p:cNvPr id="19" name="Straight Connector 18">
            <a:extLst>
              <a:ext uri="{FF2B5EF4-FFF2-40B4-BE49-F238E27FC236}">
                <a16:creationId xmlns:a16="http://schemas.microsoft.com/office/drawing/2014/main" id="{EDCF5BBF-0F69-C544-8166-8088EFA30F9E}"/>
              </a:ext>
            </a:extLst>
          </p:cNvPr>
          <p:cNvCxnSpPr/>
          <p:nvPr/>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277288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35896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E4F6-FC60-4440-9E56-9BBEF6217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C137B-DB0D-4700-B549-1C18D0FD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8B692-EC33-4474-AA7A-C27AA64E6CBF}"/>
              </a:ext>
            </a:extLst>
          </p:cNvPr>
          <p:cNvSpPr>
            <a:spLocks noGrp="1"/>
          </p:cNvSpPr>
          <p:nvPr>
            <p:ph type="dt" sz="half" idx="10"/>
          </p:nvPr>
        </p:nvSpPr>
        <p:spPr/>
        <p:txBody>
          <a:bodyPr/>
          <a:lstStyle/>
          <a:p>
            <a:fld id="{98D9A931-C036-40C7-8BE1-F8A25AD99D58}" type="datetimeFigureOut">
              <a:rPr lang="en-US" smtClean="0"/>
              <a:t>7/25/2024</a:t>
            </a:fld>
            <a:endParaRPr lang="en-US"/>
          </a:p>
        </p:txBody>
      </p:sp>
      <p:sp>
        <p:nvSpPr>
          <p:cNvPr id="5" name="Footer Placeholder 4">
            <a:extLst>
              <a:ext uri="{FF2B5EF4-FFF2-40B4-BE49-F238E27FC236}">
                <a16:creationId xmlns:a16="http://schemas.microsoft.com/office/drawing/2014/main" id="{1B59E489-C834-4723-B652-059FC5532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CB5DE-77E0-4814-B59B-5B30D4D10525}"/>
              </a:ext>
            </a:extLst>
          </p:cNvPr>
          <p:cNvSpPr>
            <a:spLocks noGrp="1"/>
          </p:cNvSpPr>
          <p:nvPr>
            <p:ph type="sldNum" sz="quarter" idx="12"/>
          </p:nvPr>
        </p:nvSpPr>
        <p:spPr/>
        <p:txBody>
          <a:bodyPr/>
          <a:lstStyle/>
          <a:p>
            <a:fld id="{38CA72B9-80DC-4098-9D53-0802B6E7E4BA}" type="slidenum">
              <a:rPr lang="en-US" smtClean="0"/>
              <a:t>‹#›</a:t>
            </a:fld>
            <a:endParaRPr lang="en-US"/>
          </a:p>
        </p:txBody>
      </p:sp>
    </p:spTree>
    <p:extLst>
      <p:ext uri="{BB962C8B-B14F-4D97-AF65-F5344CB8AC3E}">
        <p14:creationId xmlns:p14="http://schemas.microsoft.com/office/powerpoint/2010/main" val="359980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v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09600" y="3429000"/>
            <a:ext cx="10972800" cy="1524000"/>
          </a:xfrm>
        </p:spPr>
        <p:txBody>
          <a:bodyPr anchor="t">
            <a:noAutofit/>
          </a:bodyPr>
          <a:lstStyle>
            <a:lvl1pPr>
              <a:defRPr sz="3600">
                <a:solidFill>
                  <a:schemeClr val="tx1"/>
                </a:solidFill>
              </a:defRPr>
            </a:lvl1pPr>
          </a:lstStyle>
          <a:p>
            <a:r>
              <a:rPr lang="en-US" dirty="0"/>
              <a:t>Title</a:t>
            </a:r>
          </a:p>
        </p:txBody>
      </p:sp>
      <p:sp>
        <p:nvSpPr>
          <p:cNvPr id="3" name="Text Placeholder 2"/>
          <p:cNvSpPr>
            <a:spLocks noGrp="1"/>
          </p:cNvSpPr>
          <p:nvPr>
            <p:ph type="body" sz="quarter" idx="10" hasCustomPrompt="1"/>
          </p:nvPr>
        </p:nvSpPr>
        <p:spPr>
          <a:xfrm>
            <a:off x="7672388" y="6135623"/>
            <a:ext cx="3894137" cy="173355"/>
          </a:xfrm>
        </p:spPr>
        <p:txBody>
          <a:bodyPr>
            <a:noAutofit/>
          </a:bodyPr>
          <a:lstStyle>
            <a:lvl1pPr marL="0" indent="0" algn="r">
              <a:spcBef>
                <a:spcPts val="0"/>
              </a:spcBef>
              <a:spcAft>
                <a:spcPts val="0"/>
              </a:spcAft>
              <a:buNone/>
              <a:defRPr sz="1600"/>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pic>
        <p:nvPicPr>
          <p:cNvPr id="9" name="Picture 8">
            <a:extLst>
              <a:ext uri="{FF2B5EF4-FFF2-40B4-BE49-F238E27FC236}">
                <a16:creationId xmlns:a16="http://schemas.microsoft.com/office/drawing/2014/main" id="{49A1552F-0557-42C7-8AF7-43E20CC435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68844" y="5162550"/>
            <a:ext cx="2381539" cy="1238249"/>
          </a:xfrm>
          <a:prstGeom prst="rect">
            <a:avLst/>
          </a:prstGeom>
        </p:spPr>
      </p:pic>
    </p:spTree>
    <p:extLst>
      <p:ext uri="{BB962C8B-B14F-4D97-AF65-F5344CB8AC3E}">
        <p14:creationId xmlns:p14="http://schemas.microsoft.com/office/powerpoint/2010/main" val="3039788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ver">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09600" y="3429000"/>
            <a:ext cx="10972800" cy="1524000"/>
          </a:xfrm>
        </p:spPr>
        <p:txBody>
          <a:bodyPr anchor="t">
            <a:noAutofit/>
          </a:bodyPr>
          <a:lstStyle>
            <a:lvl1pPr>
              <a:defRPr sz="3600">
                <a:solidFill>
                  <a:schemeClr val="bg1"/>
                </a:solidFill>
              </a:defRPr>
            </a:lvl1pPr>
          </a:lstStyle>
          <a:p>
            <a:r>
              <a:rPr lang="en-US" dirty="0"/>
              <a:t>Title</a:t>
            </a:r>
          </a:p>
        </p:txBody>
      </p:sp>
      <p:sp>
        <p:nvSpPr>
          <p:cNvPr id="5" name="Text Placeholder 2"/>
          <p:cNvSpPr>
            <a:spLocks noGrp="1"/>
          </p:cNvSpPr>
          <p:nvPr>
            <p:ph type="body" sz="quarter" idx="10" hasCustomPrompt="1"/>
          </p:nvPr>
        </p:nvSpPr>
        <p:spPr>
          <a:xfrm>
            <a:off x="7672388" y="6135623"/>
            <a:ext cx="3894137" cy="173355"/>
          </a:xfrm>
        </p:spPr>
        <p:txBody>
          <a:bodyPr>
            <a:noAutofit/>
          </a:bodyPr>
          <a:lstStyle>
            <a:lvl1pPr marL="0" indent="0" algn="r">
              <a:spcBef>
                <a:spcPts val="0"/>
              </a:spcBef>
              <a:spcAft>
                <a:spcPts val="0"/>
              </a:spcAft>
              <a:buNone/>
              <a:defRPr sz="1600">
                <a:solidFill>
                  <a:schemeClr val="bg1"/>
                </a:solidFill>
              </a:defRPr>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pic>
        <p:nvPicPr>
          <p:cNvPr id="10" name="Picture 9">
            <a:extLst>
              <a:ext uri="{FF2B5EF4-FFF2-40B4-BE49-F238E27FC236}">
                <a16:creationId xmlns:a16="http://schemas.microsoft.com/office/drawing/2014/main" id="{D3740D7F-0479-4782-AAD1-D8D47B7732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8843" y="5200650"/>
            <a:ext cx="2308266" cy="1200150"/>
          </a:xfrm>
          <a:prstGeom prst="rect">
            <a:avLst/>
          </a:prstGeom>
        </p:spPr>
      </p:pic>
      <p:pic>
        <p:nvPicPr>
          <p:cNvPr id="11" name="Picture 10" descr="A picture containing kitchenware, night sky&#10;&#10;Description automatically generated">
            <a:extLst>
              <a:ext uri="{FF2B5EF4-FFF2-40B4-BE49-F238E27FC236}">
                <a16:creationId xmlns:a16="http://schemas.microsoft.com/office/drawing/2014/main" id="{B3FA9B20-770D-484E-AAFE-1460D93057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473" y="776825"/>
            <a:ext cx="9699577" cy="2152075"/>
          </a:xfrm>
          <a:prstGeom prst="rect">
            <a:avLst/>
          </a:prstGeom>
        </p:spPr>
      </p:pic>
    </p:spTree>
    <p:extLst>
      <p:ext uri="{BB962C8B-B14F-4D97-AF65-F5344CB8AC3E}">
        <p14:creationId xmlns:p14="http://schemas.microsoft.com/office/powerpoint/2010/main" val="185865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48639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ver">
    <p:bg>
      <p:bgPr>
        <a:solidFill>
          <a:schemeClr val="bg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1" hasCustomPrompt="1"/>
          </p:nvPr>
        </p:nvSpPr>
        <p:spPr>
          <a:xfrm>
            <a:off x="0" y="0"/>
            <a:ext cx="12192000" cy="6858000"/>
          </a:xfrm>
          <a:solidFill>
            <a:srgbClr val="009999"/>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baseline="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 When placing a full bleed photo, please bring the logo to the front (right click &gt; Bring to Front)</a:t>
            </a:r>
          </a:p>
        </p:txBody>
      </p:sp>
      <p:sp>
        <p:nvSpPr>
          <p:cNvPr id="13" name="Title 1"/>
          <p:cNvSpPr>
            <a:spLocks noGrp="1"/>
          </p:cNvSpPr>
          <p:nvPr>
            <p:ph type="title" hasCustomPrompt="1"/>
          </p:nvPr>
        </p:nvSpPr>
        <p:spPr>
          <a:xfrm>
            <a:off x="609600" y="3429000"/>
            <a:ext cx="10972800" cy="1524000"/>
          </a:xfrm>
        </p:spPr>
        <p:txBody>
          <a:bodyPr anchor="t">
            <a:noAutofit/>
          </a:bodyPr>
          <a:lstStyle>
            <a:lvl1pPr>
              <a:defRPr sz="3600">
                <a:solidFill>
                  <a:schemeClr val="bg1"/>
                </a:solidFill>
              </a:defRPr>
            </a:lvl1pPr>
          </a:lstStyle>
          <a:p>
            <a:r>
              <a:rPr lang="en-US" dirty="0"/>
              <a:t>Title</a:t>
            </a:r>
          </a:p>
        </p:txBody>
      </p:sp>
      <p:sp>
        <p:nvSpPr>
          <p:cNvPr id="5" name="Text Placeholder 2"/>
          <p:cNvSpPr>
            <a:spLocks noGrp="1"/>
          </p:cNvSpPr>
          <p:nvPr>
            <p:ph type="body" sz="quarter" idx="10" hasCustomPrompt="1"/>
          </p:nvPr>
        </p:nvSpPr>
        <p:spPr>
          <a:xfrm>
            <a:off x="7672388" y="6135623"/>
            <a:ext cx="3894137" cy="173355"/>
          </a:xfrm>
        </p:spPr>
        <p:txBody>
          <a:bodyPr>
            <a:noAutofit/>
          </a:bodyPr>
          <a:lstStyle>
            <a:lvl1pPr marL="0" indent="0" algn="r">
              <a:spcBef>
                <a:spcPts val="0"/>
              </a:spcBef>
              <a:spcAft>
                <a:spcPts val="0"/>
              </a:spcAft>
              <a:buNone/>
              <a:defRPr sz="1600">
                <a:solidFill>
                  <a:schemeClr val="bg1"/>
                </a:solidFill>
              </a:defRPr>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pic>
        <p:nvPicPr>
          <p:cNvPr id="7" name="Picture 6">
            <a:extLst>
              <a:ext uri="{FF2B5EF4-FFF2-40B4-BE49-F238E27FC236}">
                <a16:creationId xmlns:a16="http://schemas.microsoft.com/office/drawing/2014/main" id="{2502EB9E-2CBB-4C46-915B-0989399574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8843" y="5200650"/>
            <a:ext cx="2308266" cy="1200150"/>
          </a:xfrm>
          <a:prstGeom prst="rect">
            <a:avLst/>
          </a:prstGeom>
        </p:spPr>
      </p:pic>
    </p:spTree>
    <p:extLst>
      <p:ext uri="{BB962C8B-B14F-4D97-AF65-F5344CB8AC3E}">
        <p14:creationId xmlns:p14="http://schemas.microsoft.com/office/powerpoint/2010/main" val="2076940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590925"/>
            <a:ext cx="7110985" cy="926592"/>
          </a:xfrm>
        </p:spPr>
        <p:txBody>
          <a:bodyPr anchor="b">
            <a:noAutofit/>
          </a:bodyPr>
          <a:lstStyle>
            <a:lvl1pPr>
              <a:defRPr sz="3600"/>
            </a:lvl1pPr>
          </a:lstStyle>
          <a:p>
            <a:r>
              <a:rPr lang="en-US" dirty="0"/>
              <a:t>Title</a:t>
            </a:r>
          </a:p>
        </p:txBody>
      </p:sp>
      <p:sp>
        <p:nvSpPr>
          <p:cNvPr id="4" name="Picture Placeholder 3"/>
          <p:cNvSpPr>
            <a:spLocks noGrp="1"/>
          </p:cNvSpPr>
          <p:nvPr>
            <p:ph type="pic" sz="quarter" idx="10" hasCustomPrompt="1"/>
          </p:nvPr>
        </p:nvSpPr>
        <p:spPr>
          <a:xfrm>
            <a:off x="0" y="0"/>
            <a:ext cx="8278368" cy="3429000"/>
          </a:xfrm>
          <a:solidFill>
            <a:schemeClr val="accent1"/>
          </a:solidFill>
        </p:spPr>
        <p:txBody>
          <a:bodyPr lIns="91440" tIns="91440" rIns="91440" bIns="91440"/>
          <a:lstStyle>
            <a:lvl1pPr marL="0" indent="0">
              <a:buNone/>
              <a:defRPr sz="1600" baseline="0">
                <a:solidFill>
                  <a:schemeClr val="bg1"/>
                </a:solidFill>
              </a:defRPr>
            </a:lvl1pPr>
          </a:lstStyle>
          <a:p>
            <a:r>
              <a:rPr lang="en-US" dirty="0"/>
              <a:t>Color block or insert picture</a:t>
            </a:r>
          </a:p>
        </p:txBody>
      </p:sp>
      <p:sp>
        <p:nvSpPr>
          <p:cNvPr id="6" name="Picture Placeholder 5"/>
          <p:cNvSpPr>
            <a:spLocks noGrp="1"/>
          </p:cNvSpPr>
          <p:nvPr>
            <p:ph type="pic" sz="quarter" idx="11" hasCustomPrompt="1"/>
          </p:nvPr>
        </p:nvSpPr>
        <p:spPr>
          <a:xfrm>
            <a:off x="8342377" y="0"/>
            <a:ext cx="3849624" cy="6858000"/>
          </a:xfrm>
          <a:solidFill>
            <a:schemeClr val="bg2">
              <a:lumMod val="90000"/>
            </a:schemeClr>
          </a:solidFill>
        </p:spPr>
        <p:txBody>
          <a:bodyPr lIns="91440" tIns="91440" rIns="91440" bIns="91440"/>
          <a:lstStyle>
            <a:lvl1pPr marL="0" indent="0">
              <a:buNone/>
              <a:defRPr sz="1600" baseline="0">
                <a:solidFill>
                  <a:schemeClr val="bg1"/>
                </a:solidFill>
              </a:defRPr>
            </a:lvl1pPr>
          </a:lstStyle>
          <a:p>
            <a:r>
              <a:rPr lang="en-US" dirty="0"/>
              <a:t>Color block or insert photo</a:t>
            </a:r>
          </a:p>
        </p:txBody>
      </p:sp>
      <p:sp>
        <p:nvSpPr>
          <p:cNvPr id="8" name="Text Placeholder 2"/>
          <p:cNvSpPr>
            <a:spLocks noGrp="1"/>
          </p:cNvSpPr>
          <p:nvPr>
            <p:ph type="body" sz="quarter" idx="12" hasCustomPrompt="1"/>
          </p:nvPr>
        </p:nvSpPr>
        <p:spPr>
          <a:xfrm>
            <a:off x="3823907" y="6135623"/>
            <a:ext cx="3894137" cy="173355"/>
          </a:xfrm>
        </p:spPr>
        <p:txBody>
          <a:bodyPr>
            <a:noAutofit/>
          </a:bodyPr>
          <a:lstStyle>
            <a:lvl1pPr marL="0" indent="0" algn="r">
              <a:spcBef>
                <a:spcPts val="0"/>
              </a:spcBef>
              <a:spcAft>
                <a:spcPts val="0"/>
              </a:spcAft>
              <a:buNone/>
              <a:defRPr sz="1600"/>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sp>
        <p:nvSpPr>
          <p:cNvPr id="5" name="Text Placeholder 4"/>
          <p:cNvSpPr>
            <a:spLocks noGrp="1"/>
          </p:cNvSpPr>
          <p:nvPr>
            <p:ph type="body" sz="quarter" idx="13" hasCustomPrompt="1"/>
          </p:nvPr>
        </p:nvSpPr>
        <p:spPr>
          <a:xfrm>
            <a:off x="609600" y="4654550"/>
            <a:ext cx="7110491" cy="301752"/>
          </a:xfrm>
        </p:spPr>
        <p:txBody>
          <a:bodyPr>
            <a:noAutofit/>
          </a:bodyPr>
          <a:lstStyle>
            <a:lvl1pPr marL="0" marR="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sz="2800" b="1">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pic>
        <p:nvPicPr>
          <p:cNvPr id="12" name="Picture 11">
            <a:extLst>
              <a:ext uri="{FF2B5EF4-FFF2-40B4-BE49-F238E27FC236}">
                <a16:creationId xmlns:a16="http://schemas.microsoft.com/office/drawing/2014/main" id="{5D80CE8B-DACA-43C1-BAAD-18EA3ACD72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68844" y="5230654"/>
            <a:ext cx="2250556" cy="1170146"/>
          </a:xfrm>
          <a:prstGeom prst="rect">
            <a:avLst/>
          </a:prstGeom>
        </p:spPr>
      </p:pic>
    </p:spTree>
    <p:extLst>
      <p:ext uri="{BB962C8B-B14F-4D97-AF65-F5344CB8AC3E}">
        <p14:creationId xmlns:p14="http://schemas.microsoft.com/office/powerpoint/2010/main" val="223841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82127"/>
            <a:ext cx="7130970" cy="1295400"/>
          </a:xfrm>
        </p:spPr>
        <p:txBody>
          <a:bodyPr anchor="t">
            <a:noAutofit/>
          </a:bodyPr>
          <a:lstStyle>
            <a:lvl1pPr>
              <a:defRPr sz="3600"/>
            </a:lvl1pPr>
          </a:lstStyle>
          <a:p>
            <a:r>
              <a:rPr lang="en-US" dirty="0"/>
              <a:t>Title</a:t>
            </a:r>
          </a:p>
        </p:txBody>
      </p:sp>
      <p:sp>
        <p:nvSpPr>
          <p:cNvPr id="4" name="Picture Placeholder 3"/>
          <p:cNvSpPr>
            <a:spLocks noGrp="1"/>
          </p:cNvSpPr>
          <p:nvPr>
            <p:ph type="pic" sz="quarter" idx="10" hasCustomPrompt="1"/>
          </p:nvPr>
        </p:nvSpPr>
        <p:spPr>
          <a:xfrm>
            <a:off x="0" y="0"/>
            <a:ext cx="8286162" cy="3429000"/>
          </a:xfrm>
          <a:solidFill>
            <a:schemeClr val="bg2">
              <a:lumMod val="75000"/>
            </a:schemeClr>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Picture Placeholder 5"/>
          <p:cNvSpPr>
            <a:spLocks noGrp="1"/>
          </p:cNvSpPr>
          <p:nvPr>
            <p:ph type="pic" sz="quarter" idx="11" hasCustomPrompt="1"/>
          </p:nvPr>
        </p:nvSpPr>
        <p:spPr>
          <a:xfrm>
            <a:off x="8350170" y="0"/>
            <a:ext cx="3840480" cy="3952973"/>
          </a:xfrm>
          <a:solidFill>
            <a:schemeClr val="bg2">
              <a:lumMod val="90000"/>
            </a:schemeClr>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8" name="Picture Placeholder 5"/>
          <p:cNvSpPr>
            <a:spLocks noGrp="1"/>
          </p:cNvSpPr>
          <p:nvPr>
            <p:ph type="pic" sz="quarter" idx="12" hasCustomPrompt="1"/>
          </p:nvPr>
        </p:nvSpPr>
        <p:spPr>
          <a:xfrm>
            <a:off x="8350170" y="4021904"/>
            <a:ext cx="3841830" cy="2836099"/>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7" name="Text Placeholder 2"/>
          <p:cNvSpPr>
            <a:spLocks noGrp="1"/>
          </p:cNvSpPr>
          <p:nvPr>
            <p:ph type="body" sz="quarter" idx="13" hasCustomPrompt="1"/>
          </p:nvPr>
        </p:nvSpPr>
        <p:spPr>
          <a:xfrm>
            <a:off x="3852482" y="6135623"/>
            <a:ext cx="3894137" cy="173355"/>
          </a:xfrm>
        </p:spPr>
        <p:txBody>
          <a:bodyPr>
            <a:noAutofit/>
          </a:bodyPr>
          <a:lstStyle>
            <a:lvl1pPr marL="0" indent="0" algn="r">
              <a:spcBef>
                <a:spcPts val="0"/>
              </a:spcBef>
              <a:spcAft>
                <a:spcPts val="0"/>
              </a:spcAft>
              <a:buNone/>
              <a:defRPr sz="1600"/>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pic>
        <p:nvPicPr>
          <p:cNvPr id="9" name="Picture 8">
            <a:extLst>
              <a:ext uri="{FF2B5EF4-FFF2-40B4-BE49-F238E27FC236}">
                <a16:creationId xmlns:a16="http://schemas.microsoft.com/office/drawing/2014/main" id="{F4A98BD7-6C68-4585-AA0B-08FF60BC28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68844" y="5230654"/>
            <a:ext cx="2250556" cy="1170146"/>
          </a:xfrm>
          <a:prstGeom prst="rect">
            <a:avLst/>
          </a:prstGeom>
        </p:spPr>
      </p:pic>
    </p:spTree>
    <p:extLst>
      <p:ext uri="{BB962C8B-B14F-4D97-AF65-F5344CB8AC3E}">
        <p14:creationId xmlns:p14="http://schemas.microsoft.com/office/powerpoint/2010/main" val="378180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8999" y="3641598"/>
            <a:ext cx="4858766" cy="923544"/>
          </a:xfrm>
        </p:spPr>
        <p:txBody>
          <a:bodyPr anchor="b">
            <a:noAutofit/>
          </a:bodyPr>
          <a:lstStyle>
            <a:lvl1pPr>
              <a:defRPr sz="3600"/>
            </a:lvl1pPr>
          </a:lstStyle>
          <a:p>
            <a:r>
              <a:rPr lang="en-US" dirty="0"/>
              <a:t>Title</a:t>
            </a:r>
          </a:p>
        </p:txBody>
      </p:sp>
      <p:sp>
        <p:nvSpPr>
          <p:cNvPr id="4" name="Picture Placeholder 3"/>
          <p:cNvSpPr>
            <a:spLocks noGrp="1"/>
          </p:cNvSpPr>
          <p:nvPr>
            <p:ph type="pic" sz="quarter" idx="10" hasCustomPrompt="1"/>
          </p:nvPr>
        </p:nvSpPr>
        <p:spPr>
          <a:xfrm>
            <a:off x="-19051" y="0"/>
            <a:ext cx="6115051" cy="6858000"/>
          </a:xfrm>
          <a:solidFill>
            <a:schemeClr val="accent1"/>
          </a:solidFill>
        </p:spPr>
        <p:txBody>
          <a:bodyPr lIns="91440" tIns="91440" rIns="91440" bIns="91440">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Picture Placeholder 5"/>
          <p:cNvSpPr>
            <a:spLocks noGrp="1"/>
          </p:cNvSpPr>
          <p:nvPr>
            <p:ph type="pic" sz="quarter" idx="11" hasCustomPrompt="1"/>
          </p:nvPr>
        </p:nvSpPr>
        <p:spPr>
          <a:xfrm>
            <a:off x="6165130" y="0"/>
            <a:ext cx="6026870" cy="3429000"/>
          </a:xfrm>
          <a:solidFill>
            <a:schemeClr val="bg2">
              <a:lumMod val="90000"/>
            </a:schemeClr>
          </a:solidFill>
        </p:spPr>
        <p:txBody>
          <a:bodyPr lIns="91440" tIns="91440" rIns="91440" bIns="91440">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7" name="Text Placeholder 2"/>
          <p:cNvSpPr>
            <a:spLocks noGrp="1"/>
          </p:cNvSpPr>
          <p:nvPr>
            <p:ph type="body" sz="quarter" idx="12" hasCustomPrompt="1"/>
          </p:nvPr>
        </p:nvSpPr>
        <p:spPr>
          <a:xfrm>
            <a:off x="6719000" y="6135623"/>
            <a:ext cx="2739326" cy="169927"/>
          </a:xfrm>
        </p:spPr>
        <p:txBody>
          <a:bodyPr>
            <a:noAutofit/>
          </a:bodyPr>
          <a:lstStyle>
            <a:lvl1pPr marL="0" indent="0" algn="l">
              <a:spcBef>
                <a:spcPts val="0"/>
              </a:spcBef>
              <a:spcAft>
                <a:spcPts val="0"/>
              </a:spcAft>
              <a:buNone/>
              <a:defRPr sz="1600"/>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sp>
        <p:nvSpPr>
          <p:cNvPr id="10" name="Text Placeholder 4"/>
          <p:cNvSpPr>
            <a:spLocks noGrp="1"/>
          </p:cNvSpPr>
          <p:nvPr>
            <p:ph type="body" sz="quarter" idx="13" hasCustomPrompt="1"/>
          </p:nvPr>
        </p:nvSpPr>
        <p:spPr>
          <a:xfrm>
            <a:off x="6718999" y="4705223"/>
            <a:ext cx="4855464" cy="301879"/>
          </a:xfrm>
        </p:spPr>
        <p:txBody>
          <a:bodyPr>
            <a:noAutofit/>
          </a:bodyPr>
          <a:lstStyle>
            <a:lvl1pPr marL="0" marR="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sz="2800" b="1">
                <a:solidFill>
                  <a:schemeClr val="tx2"/>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pic>
        <p:nvPicPr>
          <p:cNvPr id="14" name="Picture 13">
            <a:extLst>
              <a:ext uri="{FF2B5EF4-FFF2-40B4-BE49-F238E27FC236}">
                <a16:creationId xmlns:a16="http://schemas.microsoft.com/office/drawing/2014/main" id="{CFF1A172-AD2E-45F3-AA5D-CBBD3A4365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32261" y="5219700"/>
            <a:ext cx="2279257" cy="1185069"/>
          </a:xfrm>
          <a:prstGeom prst="rect">
            <a:avLst/>
          </a:prstGeom>
        </p:spPr>
      </p:pic>
    </p:spTree>
    <p:extLst>
      <p:ext uri="{BB962C8B-B14F-4D97-AF65-F5344CB8AC3E}">
        <p14:creationId xmlns:p14="http://schemas.microsoft.com/office/powerpoint/2010/main" val="13690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156" y="3647138"/>
            <a:ext cx="4850075" cy="923544"/>
          </a:xfrm>
        </p:spPr>
        <p:txBody>
          <a:bodyPr anchor="b">
            <a:noAutofit/>
          </a:bodyPr>
          <a:lstStyle>
            <a:lvl1pPr>
              <a:defRPr sz="3600"/>
            </a:lvl1pPr>
          </a:lstStyle>
          <a:p>
            <a:r>
              <a:rPr lang="en-US" dirty="0"/>
              <a:t>Title</a:t>
            </a:r>
          </a:p>
        </p:txBody>
      </p:sp>
      <p:sp>
        <p:nvSpPr>
          <p:cNvPr id="4" name="Picture Placeholder 3"/>
          <p:cNvSpPr>
            <a:spLocks noGrp="1"/>
          </p:cNvSpPr>
          <p:nvPr>
            <p:ph type="pic" sz="quarter" idx="10" hasCustomPrompt="1"/>
          </p:nvPr>
        </p:nvSpPr>
        <p:spPr>
          <a:xfrm>
            <a:off x="6076949" y="0"/>
            <a:ext cx="6115051"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Picture Placeholder 5"/>
          <p:cNvSpPr>
            <a:spLocks noGrp="1"/>
          </p:cNvSpPr>
          <p:nvPr>
            <p:ph type="pic" sz="quarter" idx="11" hasCustomPrompt="1"/>
          </p:nvPr>
        </p:nvSpPr>
        <p:spPr>
          <a:xfrm>
            <a:off x="0" y="0"/>
            <a:ext cx="6026870" cy="3429000"/>
          </a:xfrm>
          <a:solidFill>
            <a:schemeClr val="bg2">
              <a:lumMod val="90000"/>
            </a:schemeClr>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7" name="Text Placeholder 2"/>
          <p:cNvSpPr>
            <a:spLocks noGrp="1"/>
          </p:cNvSpPr>
          <p:nvPr>
            <p:ph type="body" sz="quarter" idx="12" hasCustomPrompt="1"/>
          </p:nvPr>
        </p:nvSpPr>
        <p:spPr>
          <a:xfrm>
            <a:off x="3038475" y="6135623"/>
            <a:ext cx="2421065" cy="265177"/>
          </a:xfrm>
        </p:spPr>
        <p:txBody>
          <a:bodyPr>
            <a:noAutofit/>
          </a:bodyPr>
          <a:lstStyle>
            <a:lvl1pPr marL="0" indent="0" algn="r">
              <a:spcBef>
                <a:spcPts val="0"/>
              </a:spcBef>
              <a:spcAft>
                <a:spcPts val="0"/>
              </a:spcAft>
              <a:buNone/>
              <a:defRPr sz="1600"/>
            </a:lvl1pPr>
            <a:lvl2pPr marL="457189" indent="0">
              <a:buNone/>
              <a:defRPr sz="1600"/>
            </a:lvl2pPr>
            <a:lvl3pPr marL="960067" indent="0">
              <a:buNone/>
              <a:defRPr sz="1600"/>
            </a:lvl3pPr>
            <a:lvl4pPr marL="1417245" indent="0">
              <a:buNone/>
              <a:defRPr sz="1600"/>
            </a:lvl4pPr>
            <a:lvl5pPr marL="1874423" indent="0">
              <a:buNone/>
              <a:defRPr sz="1600"/>
            </a:lvl5pPr>
          </a:lstStyle>
          <a:p>
            <a:pPr lvl="0"/>
            <a:r>
              <a:rPr lang="en-US" dirty="0"/>
              <a:t>MM/DD/YYYY</a:t>
            </a:r>
          </a:p>
        </p:txBody>
      </p:sp>
      <p:sp>
        <p:nvSpPr>
          <p:cNvPr id="10" name="Text Placeholder 4"/>
          <p:cNvSpPr>
            <a:spLocks noGrp="1"/>
          </p:cNvSpPr>
          <p:nvPr>
            <p:ph type="body" sz="quarter" idx="13" hasCustomPrompt="1"/>
          </p:nvPr>
        </p:nvSpPr>
        <p:spPr>
          <a:xfrm>
            <a:off x="613156" y="4710763"/>
            <a:ext cx="4851749" cy="301752"/>
          </a:xfrm>
        </p:spPr>
        <p:txBody>
          <a:bodyPr>
            <a:noAutofit/>
          </a:bodyPr>
          <a:lstStyle>
            <a:lvl1pPr marL="0" marR="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sz="2800" b="1">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pic>
        <p:nvPicPr>
          <p:cNvPr id="8" name="Picture 7">
            <a:extLst>
              <a:ext uri="{FF2B5EF4-FFF2-40B4-BE49-F238E27FC236}">
                <a16:creationId xmlns:a16="http://schemas.microsoft.com/office/drawing/2014/main" id="{4417DE7A-E661-458D-8DE3-DE142848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68844" y="5230654"/>
            <a:ext cx="2250556" cy="1170146"/>
          </a:xfrm>
          <a:prstGeom prst="rect">
            <a:avLst/>
          </a:prstGeom>
        </p:spPr>
      </p:pic>
    </p:spTree>
    <p:extLst>
      <p:ext uri="{BB962C8B-B14F-4D97-AF65-F5344CB8AC3E}">
        <p14:creationId xmlns:p14="http://schemas.microsoft.com/office/powerpoint/2010/main" val="373928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53200" y="1143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1" hasCustomPrompt="1"/>
          </p:nvPr>
        </p:nvSpPr>
        <p:spPr>
          <a:xfrm>
            <a:off x="7162800" y="11430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3" name="Text Placeholder 4"/>
          <p:cNvSpPr>
            <a:spLocks noGrp="1"/>
          </p:cNvSpPr>
          <p:nvPr>
            <p:ph type="body" sz="quarter" idx="12" hasCustomPrompt="1"/>
          </p:nvPr>
        </p:nvSpPr>
        <p:spPr>
          <a:xfrm>
            <a:off x="6553200" y="1752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4" name="Text Placeholder 4"/>
          <p:cNvSpPr>
            <a:spLocks noGrp="1"/>
          </p:cNvSpPr>
          <p:nvPr>
            <p:ph type="body" sz="quarter" idx="13" hasCustomPrompt="1"/>
          </p:nvPr>
        </p:nvSpPr>
        <p:spPr>
          <a:xfrm>
            <a:off x="7162800" y="17526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5" name="Text Placeholder 4"/>
          <p:cNvSpPr>
            <a:spLocks noGrp="1"/>
          </p:cNvSpPr>
          <p:nvPr>
            <p:ph type="body" sz="quarter" idx="14" hasCustomPrompt="1"/>
          </p:nvPr>
        </p:nvSpPr>
        <p:spPr>
          <a:xfrm>
            <a:off x="6553200" y="2362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6" name="Text Placeholder 4"/>
          <p:cNvSpPr>
            <a:spLocks noGrp="1"/>
          </p:cNvSpPr>
          <p:nvPr>
            <p:ph type="body" sz="quarter" idx="15" hasCustomPrompt="1"/>
          </p:nvPr>
        </p:nvSpPr>
        <p:spPr>
          <a:xfrm>
            <a:off x="7162800" y="23622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7" name="Text Placeholder 4"/>
          <p:cNvSpPr>
            <a:spLocks noGrp="1"/>
          </p:cNvSpPr>
          <p:nvPr>
            <p:ph type="body" sz="quarter" idx="16" hasCustomPrompt="1"/>
          </p:nvPr>
        </p:nvSpPr>
        <p:spPr>
          <a:xfrm>
            <a:off x="6553200" y="2971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8" name="Text Placeholder 4"/>
          <p:cNvSpPr>
            <a:spLocks noGrp="1"/>
          </p:cNvSpPr>
          <p:nvPr>
            <p:ph type="body" sz="quarter" idx="17" hasCustomPrompt="1"/>
          </p:nvPr>
        </p:nvSpPr>
        <p:spPr>
          <a:xfrm>
            <a:off x="7162800" y="29718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9" name="Text Placeholder 4"/>
          <p:cNvSpPr>
            <a:spLocks noGrp="1"/>
          </p:cNvSpPr>
          <p:nvPr>
            <p:ph type="body" sz="quarter" idx="18" hasCustomPrompt="1"/>
          </p:nvPr>
        </p:nvSpPr>
        <p:spPr>
          <a:xfrm>
            <a:off x="6553200" y="3581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0" name="Text Placeholder 4"/>
          <p:cNvSpPr>
            <a:spLocks noGrp="1"/>
          </p:cNvSpPr>
          <p:nvPr>
            <p:ph type="body" sz="quarter" idx="19" hasCustomPrompt="1"/>
          </p:nvPr>
        </p:nvSpPr>
        <p:spPr>
          <a:xfrm>
            <a:off x="7162800" y="35814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1" name="Text Placeholder 4"/>
          <p:cNvSpPr>
            <a:spLocks noGrp="1"/>
          </p:cNvSpPr>
          <p:nvPr>
            <p:ph type="body" sz="quarter" idx="20" hasCustomPrompt="1"/>
          </p:nvPr>
        </p:nvSpPr>
        <p:spPr>
          <a:xfrm>
            <a:off x="6553200" y="4191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2" name="Text Placeholder 4"/>
          <p:cNvSpPr>
            <a:spLocks noGrp="1"/>
          </p:cNvSpPr>
          <p:nvPr>
            <p:ph type="body" sz="quarter" idx="21" hasCustomPrompt="1"/>
          </p:nvPr>
        </p:nvSpPr>
        <p:spPr>
          <a:xfrm>
            <a:off x="7162800" y="41910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3" name="Text Placeholder 4"/>
          <p:cNvSpPr>
            <a:spLocks noGrp="1"/>
          </p:cNvSpPr>
          <p:nvPr>
            <p:ph type="body" sz="quarter" idx="22" hasCustomPrompt="1"/>
          </p:nvPr>
        </p:nvSpPr>
        <p:spPr>
          <a:xfrm>
            <a:off x="6553200" y="4800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4" name="Text Placeholder 4"/>
          <p:cNvSpPr>
            <a:spLocks noGrp="1"/>
          </p:cNvSpPr>
          <p:nvPr>
            <p:ph type="body" sz="quarter" idx="23" hasCustomPrompt="1"/>
          </p:nvPr>
        </p:nvSpPr>
        <p:spPr>
          <a:xfrm>
            <a:off x="7162800" y="48006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32" name="Text Placeholder 4"/>
          <p:cNvSpPr>
            <a:spLocks noGrp="1"/>
          </p:cNvSpPr>
          <p:nvPr>
            <p:ph type="body" sz="quarter" idx="24" hasCustomPrompt="1"/>
          </p:nvPr>
        </p:nvSpPr>
        <p:spPr>
          <a:xfrm>
            <a:off x="6553200" y="5410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33" name="Text Placeholder 4"/>
          <p:cNvSpPr>
            <a:spLocks noGrp="1"/>
          </p:cNvSpPr>
          <p:nvPr>
            <p:ph type="body" sz="quarter" idx="25" hasCustomPrompt="1"/>
          </p:nvPr>
        </p:nvSpPr>
        <p:spPr>
          <a:xfrm>
            <a:off x="7162800" y="5410200"/>
            <a:ext cx="4419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5" name="Picture Placeholder 2"/>
          <p:cNvSpPr>
            <a:spLocks noGrp="1"/>
          </p:cNvSpPr>
          <p:nvPr>
            <p:ph type="pic" sz="quarter" idx="26" hasCustomPrompt="1"/>
          </p:nvPr>
        </p:nvSpPr>
        <p:spPr>
          <a:xfrm>
            <a:off x="0" y="0"/>
            <a:ext cx="6096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pic>
        <p:nvPicPr>
          <p:cNvPr id="26" name="Picture 25" descr="A picture containing kitchenware, night sky&#10;&#10;Description automatically generated">
            <a:extLst>
              <a:ext uri="{FF2B5EF4-FFF2-40B4-BE49-F238E27FC236}">
                <a16:creationId xmlns:a16="http://schemas.microsoft.com/office/drawing/2014/main" id="{387879CF-0CEB-47E1-AAD6-415A709448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29" name="Picture 28">
            <a:extLst>
              <a:ext uri="{FF2B5EF4-FFF2-40B4-BE49-F238E27FC236}">
                <a16:creationId xmlns:a16="http://schemas.microsoft.com/office/drawing/2014/main" id="{2F6DD681-70AD-42C9-B143-5C6680E8A1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24214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27888" y="1143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1" hasCustomPrompt="1"/>
          </p:nvPr>
        </p:nvSpPr>
        <p:spPr>
          <a:xfrm>
            <a:off x="1237488" y="11430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3" name="Text Placeholder 4"/>
          <p:cNvSpPr>
            <a:spLocks noGrp="1"/>
          </p:cNvSpPr>
          <p:nvPr>
            <p:ph type="body" sz="quarter" idx="12" hasCustomPrompt="1"/>
          </p:nvPr>
        </p:nvSpPr>
        <p:spPr>
          <a:xfrm>
            <a:off x="627888" y="1752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4" name="Text Placeholder 4"/>
          <p:cNvSpPr>
            <a:spLocks noGrp="1"/>
          </p:cNvSpPr>
          <p:nvPr>
            <p:ph type="body" sz="quarter" idx="13" hasCustomPrompt="1"/>
          </p:nvPr>
        </p:nvSpPr>
        <p:spPr>
          <a:xfrm>
            <a:off x="1237488" y="17526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5" name="Text Placeholder 4"/>
          <p:cNvSpPr>
            <a:spLocks noGrp="1"/>
          </p:cNvSpPr>
          <p:nvPr>
            <p:ph type="body" sz="quarter" idx="14" hasCustomPrompt="1"/>
          </p:nvPr>
        </p:nvSpPr>
        <p:spPr>
          <a:xfrm>
            <a:off x="627888" y="2362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6" name="Text Placeholder 4"/>
          <p:cNvSpPr>
            <a:spLocks noGrp="1"/>
          </p:cNvSpPr>
          <p:nvPr>
            <p:ph type="body" sz="quarter" idx="15" hasCustomPrompt="1"/>
          </p:nvPr>
        </p:nvSpPr>
        <p:spPr>
          <a:xfrm>
            <a:off x="1237488" y="23622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7" name="Text Placeholder 4"/>
          <p:cNvSpPr>
            <a:spLocks noGrp="1"/>
          </p:cNvSpPr>
          <p:nvPr>
            <p:ph type="body" sz="quarter" idx="16" hasCustomPrompt="1"/>
          </p:nvPr>
        </p:nvSpPr>
        <p:spPr>
          <a:xfrm>
            <a:off x="627888" y="2971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8" name="Text Placeholder 4"/>
          <p:cNvSpPr>
            <a:spLocks noGrp="1"/>
          </p:cNvSpPr>
          <p:nvPr>
            <p:ph type="body" sz="quarter" idx="17" hasCustomPrompt="1"/>
          </p:nvPr>
        </p:nvSpPr>
        <p:spPr>
          <a:xfrm>
            <a:off x="1237488" y="29718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9" name="Text Placeholder 4"/>
          <p:cNvSpPr>
            <a:spLocks noGrp="1"/>
          </p:cNvSpPr>
          <p:nvPr>
            <p:ph type="body" sz="quarter" idx="18" hasCustomPrompt="1"/>
          </p:nvPr>
        </p:nvSpPr>
        <p:spPr>
          <a:xfrm>
            <a:off x="627888" y="3581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0" name="Text Placeholder 4"/>
          <p:cNvSpPr>
            <a:spLocks noGrp="1"/>
          </p:cNvSpPr>
          <p:nvPr>
            <p:ph type="body" sz="quarter" idx="19" hasCustomPrompt="1"/>
          </p:nvPr>
        </p:nvSpPr>
        <p:spPr>
          <a:xfrm>
            <a:off x="1237488" y="35814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1" name="Text Placeholder 4"/>
          <p:cNvSpPr>
            <a:spLocks noGrp="1"/>
          </p:cNvSpPr>
          <p:nvPr>
            <p:ph type="body" sz="quarter" idx="20" hasCustomPrompt="1"/>
          </p:nvPr>
        </p:nvSpPr>
        <p:spPr>
          <a:xfrm>
            <a:off x="627888" y="4191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2" name="Text Placeholder 4"/>
          <p:cNvSpPr>
            <a:spLocks noGrp="1"/>
          </p:cNvSpPr>
          <p:nvPr>
            <p:ph type="body" sz="quarter" idx="21" hasCustomPrompt="1"/>
          </p:nvPr>
        </p:nvSpPr>
        <p:spPr>
          <a:xfrm>
            <a:off x="1237488" y="41910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3" name="Text Placeholder 4"/>
          <p:cNvSpPr>
            <a:spLocks noGrp="1"/>
          </p:cNvSpPr>
          <p:nvPr>
            <p:ph type="body" sz="quarter" idx="22" hasCustomPrompt="1"/>
          </p:nvPr>
        </p:nvSpPr>
        <p:spPr>
          <a:xfrm>
            <a:off x="627888" y="4800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4" name="Text Placeholder 4"/>
          <p:cNvSpPr>
            <a:spLocks noGrp="1"/>
          </p:cNvSpPr>
          <p:nvPr>
            <p:ph type="body" sz="quarter" idx="23" hasCustomPrompt="1"/>
          </p:nvPr>
        </p:nvSpPr>
        <p:spPr>
          <a:xfrm>
            <a:off x="1237488" y="48006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32" name="Text Placeholder 4"/>
          <p:cNvSpPr>
            <a:spLocks noGrp="1"/>
          </p:cNvSpPr>
          <p:nvPr>
            <p:ph type="body" sz="quarter" idx="24" hasCustomPrompt="1"/>
          </p:nvPr>
        </p:nvSpPr>
        <p:spPr>
          <a:xfrm>
            <a:off x="627888" y="5410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33" name="Text Placeholder 4"/>
          <p:cNvSpPr>
            <a:spLocks noGrp="1"/>
          </p:cNvSpPr>
          <p:nvPr>
            <p:ph type="body" sz="quarter" idx="25" hasCustomPrompt="1"/>
          </p:nvPr>
        </p:nvSpPr>
        <p:spPr>
          <a:xfrm>
            <a:off x="1237488" y="5410200"/>
            <a:ext cx="4248912"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5" name="Picture Placeholder 2"/>
          <p:cNvSpPr>
            <a:spLocks noGrp="1"/>
          </p:cNvSpPr>
          <p:nvPr>
            <p:ph type="pic" sz="quarter" idx="26" hasCustomPrompt="1"/>
          </p:nvPr>
        </p:nvSpPr>
        <p:spPr>
          <a:xfrm>
            <a:off x="6096000" y="0"/>
            <a:ext cx="6096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pic>
        <p:nvPicPr>
          <p:cNvPr id="28" name="Picture 27">
            <a:extLst>
              <a:ext uri="{FF2B5EF4-FFF2-40B4-BE49-F238E27FC236}">
                <a16:creationId xmlns:a16="http://schemas.microsoft.com/office/drawing/2014/main" id="{74A34FFC-FE98-44FC-BC31-1E30C8D246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82665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 y="3886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1" hasCustomPrompt="1"/>
          </p:nvPr>
        </p:nvSpPr>
        <p:spPr>
          <a:xfrm>
            <a:off x="1219200" y="38862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3" name="Text Placeholder 4"/>
          <p:cNvSpPr>
            <a:spLocks noGrp="1"/>
          </p:cNvSpPr>
          <p:nvPr>
            <p:ph type="body" sz="quarter" idx="12" hasCustomPrompt="1"/>
          </p:nvPr>
        </p:nvSpPr>
        <p:spPr>
          <a:xfrm>
            <a:off x="609600" y="4495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4" name="Text Placeholder 4"/>
          <p:cNvSpPr>
            <a:spLocks noGrp="1"/>
          </p:cNvSpPr>
          <p:nvPr>
            <p:ph type="body" sz="quarter" idx="13" hasCustomPrompt="1"/>
          </p:nvPr>
        </p:nvSpPr>
        <p:spPr>
          <a:xfrm>
            <a:off x="1219200" y="44958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5" name="Text Placeholder 4"/>
          <p:cNvSpPr>
            <a:spLocks noGrp="1"/>
          </p:cNvSpPr>
          <p:nvPr>
            <p:ph type="body" sz="quarter" idx="14" hasCustomPrompt="1"/>
          </p:nvPr>
        </p:nvSpPr>
        <p:spPr>
          <a:xfrm>
            <a:off x="609600" y="5105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6" name="Text Placeholder 4"/>
          <p:cNvSpPr>
            <a:spLocks noGrp="1"/>
          </p:cNvSpPr>
          <p:nvPr>
            <p:ph type="body" sz="quarter" idx="15" hasCustomPrompt="1"/>
          </p:nvPr>
        </p:nvSpPr>
        <p:spPr>
          <a:xfrm>
            <a:off x="1219200" y="51054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9" name="Text Placeholder 4"/>
          <p:cNvSpPr>
            <a:spLocks noGrp="1"/>
          </p:cNvSpPr>
          <p:nvPr>
            <p:ph type="body" sz="quarter" idx="18" hasCustomPrompt="1"/>
          </p:nvPr>
        </p:nvSpPr>
        <p:spPr>
          <a:xfrm>
            <a:off x="6134100" y="3886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0" name="Text Placeholder 4"/>
          <p:cNvSpPr>
            <a:spLocks noGrp="1"/>
          </p:cNvSpPr>
          <p:nvPr>
            <p:ph type="body" sz="quarter" idx="19" hasCustomPrompt="1"/>
          </p:nvPr>
        </p:nvSpPr>
        <p:spPr>
          <a:xfrm>
            <a:off x="6743700" y="38862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1" name="Text Placeholder 4"/>
          <p:cNvSpPr>
            <a:spLocks noGrp="1"/>
          </p:cNvSpPr>
          <p:nvPr>
            <p:ph type="body" sz="quarter" idx="20" hasCustomPrompt="1"/>
          </p:nvPr>
        </p:nvSpPr>
        <p:spPr>
          <a:xfrm>
            <a:off x="6134100" y="4495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2" name="Text Placeholder 4"/>
          <p:cNvSpPr>
            <a:spLocks noGrp="1"/>
          </p:cNvSpPr>
          <p:nvPr>
            <p:ph type="body" sz="quarter" idx="21" hasCustomPrompt="1"/>
          </p:nvPr>
        </p:nvSpPr>
        <p:spPr>
          <a:xfrm>
            <a:off x="6743700" y="44958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3" name="Picture Placeholder 2"/>
          <p:cNvSpPr>
            <a:spLocks noGrp="1"/>
          </p:cNvSpPr>
          <p:nvPr>
            <p:ph type="pic" sz="quarter" idx="24" hasCustomPrompt="1"/>
          </p:nvPr>
        </p:nvSpPr>
        <p:spPr>
          <a:xfrm>
            <a:off x="1" y="0"/>
            <a:ext cx="6057568" cy="25146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25" name="Picture Placeholder 2"/>
          <p:cNvSpPr>
            <a:spLocks noGrp="1"/>
          </p:cNvSpPr>
          <p:nvPr>
            <p:ph type="pic" sz="quarter" idx="25" hasCustomPrompt="1"/>
          </p:nvPr>
        </p:nvSpPr>
        <p:spPr>
          <a:xfrm>
            <a:off x="6127573" y="0"/>
            <a:ext cx="6064427" cy="2514600"/>
          </a:xfrm>
          <a:solidFill>
            <a:schemeClr val="bg2">
              <a:lumMod val="90000"/>
            </a:schemeClr>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26" name="Text Placeholder 4"/>
          <p:cNvSpPr>
            <a:spLocks noGrp="1"/>
          </p:cNvSpPr>
          <p:nvPr>
            <p:ph type="body" sz="quarter" idx="26" hasCustomPrompt="1"/>
          </p:nvPr>
        </p:nvSpPr>
        <p:spPr>
          <a:xfrm>
            <a:off x="6134100" y="5105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7" name="Text Placeholder 4"/>
          <p:cNvSpPr>
            <a:spLocks noGrp="1"/>
          </p:cNvSpPr>
          <p:nvPr>
            <p:ph type="body" sz="quarter" idx="27" hasCustomPrompt="1"/>
          </p:nvPr>
        </p:nvSpPr>
        <p:spPr>
          <a:xfrm>
            <a:off x="6743700" y="51054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4" name="Text Placeholder 3"/>
          <p:cNvSpPr>
            <a:spLocks noGrp="1"/>
          </p:cNvSpPr>
          <p:nvPr>
            <p:ph type="body" sz="quarter" idx="28" hasCustomPrompt="1"/>
          </p:nvPr>
        </p:nvSpPr>
        <p:spPr>
          <a:xfrm>
            <a:off x="640398" y="3281999"/>
            <a:ext cx="4622800" cy="152082"/>
          </a:xfrm>
        </p:spPr>
        <p:txBody>
          <a:bodyPr/>
          <a:lstStyle>
            <a:lvl1pPr marL="0" indent="0">
              <a:spcBef>
                <a:spcPts val="0"/>
              </a:spcBef>
              <a:spcAft>
                <a:spcPts val="0"/>
              </a:spcAft>
              <a:buNone/>
              <a:defRPr sz="1400" b="1" spc="300">
                <a:latin typeface="+mn-lt"/>
              </a:defRPr>
            </a:lvl1pPr>
          </a:lstStyle>
          <a:p>
            <a:pPr lvl="0"/>
            <a:r>
              <a:rPr lang="en-US" dirty="0"/>
              <a:t>AGENDA</a:t>
            </a:r>
          </a:p>
        </p:txBody>
      </p:sp>
      <p:pic>
        <p:nvPicPr>
          <p:cNvPr id="17" name="Picture 16">
            <a:extLst>
              <a:ext uri="{FF2B5EF4-FFF2-40B4-BE49-F238E27FC236}">
                <a16:creationId xmlns:a16="http://schemas.microsoft.com/office/drawing/2014/main" id="{4CFB4A01-E336-4DEC-8071-EA5C7BA902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705052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 y="4572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1" hasCustomPrompt="1"/>
          </p:nvPr>
        </p:nvSpPr>
        <p:spPr>
          <a:xfrm>
            <a:off x="1219200" y="45720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3" name="Text Placeholder 4"/>
          <p:cNvSpPr>
            <a:spLocks noGrp="1"/>
          </p:cNvSpPr>
          <p:nvPr>
            <p:ph type="body" sz="quarter" idx="12" hasCustomPrompt="1"/>
          </p:nvPr>
        </p:nvSpPr>
        <p:spPr>
          <a:xfrm>
            <a:off x="609600" y="5181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4" name="Text Placeholder 4"/>
          <p:cNvSpPr>
            <a:spLocks noGrp="1"/>
          </p:cNvSpPr>
          <p:nvPr>
            <p:ph type="body" sz="quarter" idx="13" hasCustomPrompt="1"/>
          </p:nvPr>
        </p:nvSpPr>
        <p:spPr>
          <a:xfrm>
            <a:off x="1219200" y="51816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5" name="Text Placeholder 4"/>
          <p:cNvSpPr>
            <a:spLocks noGrp="1"/>
          </p:cNvSpPr>
          <p:nvPr>
            <p:ph type="body" sz="quarter" idx="14" hasCustomPrompt="1"/>
          </p:nvPr>
        </p:nvSpPr>
        <p:spPr>
          <a:xfrm>
            <a:off x="609600" y="5791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6" name="Text Placeholder 4"/>
          <p:cNvSpPr>
            <a:spLocks noGrp="1"/>
          </p:cNvSpPr>
          <p:nvPr>
            <p:ph type="body" sz="quarter" idx="15" hasCustomPrompt="1"/>
          </p:nvPr>
        </p:nvSpPr>
        <p:spPr>
          <a:xfrm>
            <a:off x="1219200" y="57912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7" name="Text Placeholder 4"/>
          <p:cNvSpPr>
            <a:spLocks noGrp="1"/>
          </p:cNvSpPr>
          <p:nvPr>
            <p:ph type="body" sz="quarter" idx="16" hasCustomPrompt="1"/>
          </p:nvPr>
        </p:nvSpPr>
        <p:spPr>
          <a:xfrm>
            <a:off x="6137088" y="4572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8" name="Text Placeholder 4"/>
          <p:cNvSpPr>
            <a:spLocks noGrp="1"/>
          </p:cNvSpPr>
          <p:nvPr>
            <p:ph type="body" sz="quarter" idx="17" hasCustomPrompt="1"/>
          </p:nvPr>
        </p:nvSpPr>
        <p:spPr>
          <a:xfrm>
            <a:off x="6746688" y="45720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9" name="Text Placeholder 4"/>
          <p:cNvSpPr>
            <a:spLocks noGrp="1"/>
          </p:cNvSpPr>
          <p:nvPr>
            <p:ph type="body" sz="quarter" idx="18" hasCustomPrompt="1"/>
          </p:nvPr>
        </p:nvSpPr>
        <p:spPr>
          <a:xfrm>
            <a:off x="6137088" y="5181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0" name="Text Placeholder 4"/>
          <p:cNvSpPr>
            <a:spLocks noGrp="1"/>
          </p:cNvSpPr>
          <p:nvPr>
            <p:ph type="body" sz="quarter" idx="19" hasCustomPrompt="1"/>
          </p:nvPr>
        </p:nvSpPr>
        <p:spPr>
          <a:xfrm>
            <a:off x="6746688" y="51816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1" name="Text Placeholder 4"/>
          <p:cNvSpPr>
            <a:spLocks noGrp="1"/>
          </p:cNvSpPr>
          <p:nvPr>
            <p:ph type="body" sz="quarter" idx="20" hasCustomPrompt="1"/>
          </p:nvPr>
        </p:nvSpPr>
        <p:spPr>
          <a:xfrm>
            <a:off x="6137088" y="5791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2" name="Text Placeholder 4"/>
          <p:cNvSpPr>
            <a:spLocks noGrp="1"/>
          </p:cNvSpPr>
          <p:nvPr>
            <p:ph type="body" sz="quarter" idx="21" hasCustomPrompt="1"/>
          </p:nvPr>
        </p:nvSpPr>
        <p:spPr>
          <a:xfrm>
            <a:off x="6746688" y="5791200"/>
            <a:ext cx="43434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3" name="Picture Placeholder 2"/>
          <p:cNvSpPr>
            <a:spLocks noGrp="1"/>
          </p:cNvSpPr>
          <p:nvPr>
            <p:ph type="pic" sz="quarter" idx="24" hasCustomPrompt="1"/>
          </p:nvPr>
        </p:nvSpPr>
        <p:spPr>
          <a:xfrm>
            <a:off x="0" y="0"/>
            <a:ext cx="12192000" cy="3429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pic>
        <p:nvPicPr>
          <p:cNvPr id="24" name="Picture 23" descr="A picture containing kitchenware, night sky&#10;&#10;Description automatically generated">
            <a:extLst>
              <a:ext uri="{FF2B5EF4-FFF2-40B4-BE49-F238E27FC236}">
                <a16:creationId xmlns:a16="http://schemas.microsoft.com/office/drawing/2014/main" id="{E657DE12-A093-421F-8C42-B9BE42BEA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1" y="1206243"/>
            <a:ext cx="8991599" cy="1994994"/>
          </a:xfrm>
          <a:prstGeom prst="rect">
            <a:avLst/>
          </a:prstGeom>
        </p:spPr>
      </p:pic>
      <p:sp>
        <p:nvSpPr>
          <p:cNvPr id="23" name="Text Placeholder 3"/>
          <p:cNvSpPr>
            <a:spLocks noGrp="1"/>
          </p:cNvSpPr>
          <p:nvPr>
            <p:ph type="body" sz="quarter" idx="28" hasCustomPrompt="1"/>
          </p:nvPr>
        </p:nvSpPr>
        <p:spPr>
          <a:xfrm>
            <a:off x="640398" y="4176079"/>
            <a:ext cx="4622800" cy="152082"/>
          </a:xfrm>
        </p:spPr>
        <p:txBody>
          <a:bodyPr/>
          <a:lstStyle>
            <a:lvl1pPr marL="0" indent="0">
              <a:spcBef>
                <a:spcPts val="0"/>
              </a:spcBef>
              <a:spcAft>
                <a:spcPts val="0"/>
              </a:spcAft>
              <a:buNone/>
              <a:defRPr sz="1400" b="1" spc="300">
                <a:latin typeface="+mn-lt"/>
              </a:defRPr>
            </a:lvl1pPr>
          </a:lstStyle>
          <a:p>
            <a:pPr lvl="0"/>
            <a:r>
              <a:rPr lang="en-US" dirty="0"/>
              <a:t>AGENDA</a:t>
            </a:r>
          </a:p>
        </p:txBody>
      </p:sp>
      <p:pic>
        <p:nvPicPr>
          <p:cNvPr id="25" name="Picture 24">
            <a:extLst>
              <a:ext uri="{FF2B5EF4-FFF2-40B4-BE49-F238E27FC236}">
                <a16:creationId xmlns:a16="http://schemas.microsoft.com/office/drawing/2014/main" id="{E69D4098-E66E-4195-AA9B-C21C4EA72B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838603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524000" y="1447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1" hasCustomPrompt="1"/>
          </p:nvPr>
        </p:nvSpPr>
        <p:spPr>
          <a:xfrm>
            <a:off x="2133600" y="14478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3" name="Text Placeholder 4"/>
          <p:cNvSpPr>
            <a:spLocks noGrp="1"/>
          </p:cNvSpPr>
          <p:nvPr>
            <p:ph type="body" sz="quarter" idx="12" hasCustomPrompt="1"/>
          </p:nvPr>
        </p:nvSpPr>
        <p:spPr>
          <a:xfrm>
            <a:off x="1524000" y="2057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4" name="Text Placeholder 4"/>
          <p:cNvSpPr>
            <a:spLocks noGrp="1"/>
          </p:cNvSpPr>
          <p:nvPr>
            <p:ph type="body" sz="quarter" idx="13" hasCustomPrompt="1"/>
          </p:nvPr>
        </p:nvSpPr>
        <p:spPr>
          <a:xfrm>
            <a:off x="2133600" y="20574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5" name="Text Placeholder 4"/>
          <p:cNvSpPr>
            <a:spLocks noGrp="1"/>
          </p:cNvSpPr>
          <p:nvPr>
            <p:ph type="body" sz="quarter" idx="14" hasCustomPrompt="1"/>
          </p:nvPr>
        </p:nvSpPr>
        <p:spPr>
          <a:xfrm>
            <a:off x="1524000" y="2667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6" name="Text Placeholder 4"/>
          <p:cNvSpPr>
            <a:spLocks noGrp="1"/>
          </p:cNvSpPr>
          <p:nvPr>
            <p:ph type="body" sz="quarter" idx="15" hasCustomPrompt="1"/>
          </p:nvPr>
        </p:nvSpPr>
        <p:spPr>
          <a:xfrm>
            <a:off x="2133600" y="26670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7" name="Text Placeholder 4"/>
          <p:cNvSpPr>
            <a:spLocks noGrp="1"/>
          </p:cNvSpPr>
          <p:nvPr>
            <p:ph type="body" sz="quarter" idx="16" hasCustomPrompt="1"/>
          </p:nvPr>
        </p:nvSpPr>
        <p:spPr>
          <a:xfrm>
            <a:off x="1524000" y="32766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8" name="Text Placeholder 4"/>
          <p:cNvSpPr>
            <a:spLocks noGrp="1"/>
          </p:cNvSpPr>
          <p:nvPr>
            <p:ph type="body" sz="quarter" idx="17" hasCustomPrompt="1"/>
          </p:nvPr>
        </p:nvSpPr>
        <p:spPr>
          <a:xfrm>
            <a:off x="2133600" y="32766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9" name="Text Placeholder 4"/>
          <p:cNvSpPr>
            <a:spLocks noGrp="1"/>
          </p:cNvSpPr>
          <p:nvPr>
            <p:ph type="body" sz="quarter" idx="18" hasCustomPrompt="1"/>
          </p:nvPr>
        </p:nvSpPr>
        <p:spPr>
          <a:xfrm>
            <a:off x="1524000" y="38862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0" name="Text Placeholder 4"/>
          <p:cNvSpPr>
            <a:spLocks noGrp="1"/>
          </p:cNvSpPr>
          <p:nvPr>
            <p:ph type="body" sz="quarter" idx="19" hasCustomPrompt="1"/>
          </p:nvPr>
        </p:nvSpPr>
        <p:spPr>
          <a:xfrm>
            <a:off x="2133600" y="38862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1" name="Text Placeholder 4"/>
          <p:cNvSpPr>
            <a:spLocks noGrp="1"/>
          </p:cNvSpPr>
          <p:nvPr>
            <p:ph type="body" sz="quarter" idx="20" hasCustomPrompt="1"/>
          </p:nvPr>
        </p:nvSpPr>
        <p:spPr>
          <a:xfrm>
            <a:off x="1524000" y="44958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2" name="Text Placeholder 4"/>
          <p:cNvSpPr>
            <a:spLocks noGrp="1"/>
          </p:cNvSpPr>
          <p:nvPr>
            <p:ph type="body" sz="quarter" idx="21" hasCustomPrompt="1"/>
          </p:nvPr>
        </p:nvSpPr>
        <p:spPr>
          <a:xfrm>
            <a:off x="2133600" y="44958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3" name="Text Placeholder 4"/>
          <p:cNvSpPr>
            <a:spLocks noGrp="1"/>
          </p:cNvSpPr>
          <p:nvPr>
            <p:ph type="body" sz="quarter" idx="22" hasCustomPrompt="1"/>
          </p:nvPr>
        </p:nvSpPr>
        <p:spPr>
          <a:xfrm>
            <a:off x="1524000" y="51054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24" name="Text Placeholder 4"/>
          <p:cNvSpPr>
            <a:spLocks noGrp="1"/>
          </p:cNvSpPr>
          <p:nvPr>
            <p:ph type="body" sz="quarter" idx="23" hasCustomPrompt="1"/>
          </p:nvPr>
        </p:nvSpPr>
        <p:spPr>
          <a:xfrm>
            <a:off x="2133600" y="51054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32" name="Text Placeholder 4"/>
          <p:cNvSpPr>
            <a:spLocks noGrp="1"/>
          </p:cNvSpPr>
          <p:nvPr>
            <p:ph type="body" sz="quarter" idx="24" hasCustomPrompt="1"/>
          </p:nvPr>
        </p:nvSpPr>
        <p:spPr>
          <a:xfrm>
            <a:off x="1524000" y="5715000"/>
            <a:ext cx="533400" cy="381000"/>
          </a:xfrm>
        </p:spPr>
        <p:txBody>
          <a:bodyPr>
            <a:noAutofit/>
          </a:bodyPr>
          <a:lstStyle>
            <a:lvl1pPr marL="0" indent="0">
              <a:spcBef>
                <a:spcPts val="0"/>
              </a:spcBef>
              <a:spcAft>
                <a:spcPts val="0"/>
              </a:spcAft>
              <a:buNone/>
              <a:defRPr sz="2800" b="1" spc="-151">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33" name="Text Placeholder 4"/>
          <p:cNvSpPr>
            <a:spLocks noGrp="1"/>
          </p:cNvSpPr>
          <p:nvPr>
            <p:ph type="body" sz="quarter" idx="25" hasCustomPrompt="1"/>
          </p:nvPr>
        </p:nvSpPr>
        <p:spPr>
          <a:xfrm>
            <a:off x="2133600" y="5715000"/>
            <a:ext cx="8610600" cy="381000"/>
          </a:xfrm>
        </p:spPr>
        <p:txBody>
          <a:bodyPr>
            <a:noAutofit/>
          </a:bodyPr>
          <a:lstStyle>
            <a:lvl1pPr marL="0" indent="0">
              <a:spcBef>
                <a:spcPts val="0"/>
              </a:spcBef>
              <a:spcAft>
                <a:spcPts val="0"/>
              </a:spcAft>
              <a:buNone/>
              <a:defRPr sz="2800" b="0" spc="0">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25" name="Text Placeholder 3"/>
          <p:cNvSpPr>
            <a:spLocks noGrp="1"/>
          </p:cNvSpPr>
          <p:nvPr>
            <p:ph type="body" sz="quarter" idx="28" hasCustomPrompt="1"/>
          </p:nvPr>
        </p:nvSpPr>
        <p:spPr>
          <a:xfrm>
            <a:off x="1534478" y="823279"/>
            <a:ext cx="4622800" cy="152082"/>
          </a:xfrm>
        </p:spPr>
        <p:txBody>
          <a:bodyPr/>
          <a:lstStyle>
            <a:lvl1pPr marL="0" indent="0">
              <a:spcBef>
                <a:spcPts val="0"/>
              </a:spcBef>
              <a:spcAft>
                <a:spcPts val="0"/>
              </a:spcAft>
              <a:buNone/>
              <a:defRPr sz="1400" b="1" spc="300">
                <a:latin typeface="+mn-lt"/>
              </a:defRPr>
            </a:lvl1pPr>
          </a:lstStyle>
          <a:p>
            <a:pPr lvl="0"/>
            <a:r>
              <a:rPr lang="en-US" dirty="0"/>
              <a:t>AGENDA</a:t>
            </a:r>
          </a:p>
        </p:txBody>
      </p:sp>
      <p:pic>
        <p:nvPicPr>
          <p:cNvPr id="26" name="Picture 25">
            <a:extLst>
              <a:ext uri="{FF2B5EF4-FFF2-40B4-BE49-F238E27FC236}">
                <a16:creationId xmlns:a16="http://schemas.microsoft.com/office/drawing/2014/main" id="{5540EC7B-2BA7-4276-85AA-9D4C2B98A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90994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743538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ivider">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3" name="Text Placeholder 4"/>
          <p:cNvSpPr>
            <a:spLocks noGrp="1"/>
          </p:cNvSpPr>
          <p:nvPr>
            <p:ph type="body" sz="quarter" idx="11" hasCustomPrompt="1"/>
          </p:nvPr>
        </p:nvSpPr>
        <p:spPr>
          <a:xfrm>
            <a:off x="1524000" y="4648200"/>
            <a:ext cx="1143000" cy="762000"/>
          </a:xfrm>
          <a:noFill/>
        </p:spPr>
        <p:txBody>
          <a:bodyPr anchor="ctr">
            <a:noAutofit/>
          </a:bodyPr>
          <a:lstStyle>
            <a:lvl1pPr marL="0" indent="0">
              <a:spcBef>
                <a:spcPts val="0"/>
              </a:spcBef>
              <a:spcAft>
                <a:spcPts val="0"/>
              </a:spcAft>
              <a:buNone/>
              <a:defRPr sz="60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4" name="Text Placeholder 4"/>
          <p:cNvSpPr>
            <a:spLocks noGrp="1"/>
          </p:cNvSpPr>
          <p:nvPr>
            <p:ph type="body" sz="quarter" idx="12" hasCustomPrompt="1"/>
          </p:nvPr>
        </p:nvSpPr>
        <p:spPr>
          <a:xfrm>
            <a:off x="2667000" y="4648200"/>
            <a:ext cx="8915400" cy="762000"/>
          </a:xfrm>
          <a:noFill/>
        </p:spPr>
        <p:txBody>
          <a:bodyPr anchor="ctr">
            <a:noAutofit/>
          </a:bodyPr>
          <a:lstStyle>
            <a:lvl1pPr marL="0" indent="0">
              <a:spcBef>
                <a:spcPts val="0"/>
              </a:spcBef>
              <a:spcAft>
                <a:spcPts val="0"/>
              </a:spcAft>
              <a:buNone/>
              <a:defRPr sz="60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6" name="Picture 5" descr="A picture containing kitchenware, night sky&#10;&#10;Description automatically generated">
            <a:extLst>
              <a:ext uri="{FF2B5EF4-FFF2-40B4-BE49-F238E27FC236}">
                <a16:creationId xmlns:a16="http://schemas.microsoft.com/office/drawing/2014/main" id="{30A4235A-DFC1-4C60-A599-594F3A82F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8" name="Picture 7">
            <a:extLst>
              <a:ext uri="{FF2B5EF4-FFF2-40B4-BE49-F238E27FC236}">
                <a16:creationId xmlns:a16="http://schemas.microsoft.com/office/drawing/2014/main" id="{9DF19D58-C610-463E-B873-50EE49D5C0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338039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Divider">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4" name="Text Placeholder 4"/>
          <p:cNvSpPr>
            <a:spLocks noGrp="1"/>
          </p:cNvSpPr>
          <p:nvPr>
            <p:ph type="body" sz="quarter" idx="12" hasCustomPrompt="1"/>
          </p:nvPr>
        </p:nvSpPr>
        <p:spPr>
          <a:xfrm>
            <a:off x="1534885" y="4648200"/>
            <a:ext cx="9122230" cy="762000"/>
          </a:xfrm>
          <a:noFill/>
        </p:spPr>
        <p:txBody>
          <a:bodyPr anchor="ctr">
            <a:noAutofit/>
          </a:bodyPr>
          <a:lstStyle>
            <a:lvl1pPr marL="0" indent="0">
              <a:spcBef>
                <a:spcPts val="0"/>
              </a:spcBef>
              <a:spcAft>
                <a:spcPts val="0"/>
              </a:spcAft>
              <a:buNone/>
              <a:defRPr sz="60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7" name="Picture 6" descr="A picture containing kitchenware, night sky&#10;&#10;Description automatically generated">
            <a:extLst>
              <a:ext uri="{FF2B5EF4-FFF2-40B4-BE49-F238E27FC236}">
                <a16:creationId xmlns:a16="http://schemas.microsoft.com/office/drawing/2014/main" id="{95364CC1-C0EA-4497-A628-F6596FDAF1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6" name="Picture 5">
            <a:extLst>
              <a:ext uri="{FF2B5EF4-FFF2-40B4-BE49-F238E27FC236}">
                <a16:creationId xmlns:a16="http://schemas.microsoft.com/office/drawing/2014/main" id="{5D63EC8E-A944-4BBC-A0ED-A1BDFF5D591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4181945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Divider">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Text Placeholder 4"/>
          <p:cNvSpPr>
            <a:spLocks noGrp="1"/>
          </p:cNvSpPr>
          <p:nvPr>
            <p:ph type="body" sz="quarter" idx="13" hasCustomPrompt="1"/>
          </p:nvPr>
        </p:nvSpPr>
        <p:spPr>
          <a:xfrm>
            <a:off x="622300" y="2289177"/>
            <a:ext cx="10058400" cy="1819275"/>
          </a:xfrm>
          <a:noFill/>
        </p:spPr>
        <p:txBody>
          <a:bodyPr>
            <a:noAutofit/>
          </a:bodyPr>
          <a:lstStyle>
            <a:lvl1pPr marL="0" indent="0">
              <a:spcBef>
                <a:spcPts val="0"/>
              </a:spcBef>
              <a:spcAft>
                <a:spcPts val="0"/>
              </a:spcAft>
              <a:buNone/>
              <a:defRPr sz="44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7" name="Text Placeholder 4"/>
          <p:cNvSpPr>
            <a:spLocks noGrp="1"/>
          </p:cNvSpPr>
          <p:nvPr>
            <p:ph type="body" sz="quarter" idx="11" hasCustomPrompt="1"/>
          </p:nvPr>
        </p:nvSpPr>
        <p:spPr>
          <a:xfrm>
            <a:off x="622300" y="685800"/>
            <a:ext cx="2819400" cy="1676400"/>
          </a:xfrm>
          <a:noFill/>
        </p:spPr>
        <p:txBody>
          <a:bodyPr>
            <a:noAutofit/>
          </a:bodyPr>
          <a:lstStyle>
            <a:lvl1pPr marL="0" indent="0">
              <a:spcBef>
                <a:spcPts val="0"/>
              </a:spcBef>
              <a:spcAft>
                <a:spcPts val="0"/>
              </a:spcAft>
              <a:buNone/>
              <a:defRPr sz="115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pic>
        <p:nvPicPr>
          <p:cNvPr id="8" name="Picture 7" descr="A picture containing kitchenware, night sky&#10;&#10;Description automatically generated">
            <a:extLst>
              <a:ext uri="{FF2B5EF4-FFF2-40B4-BE49-F238E27FC236}">
                <a16:creationId xmlns:a16="http://schemas.microsoft.com/office/drawing/2014/main" id="{94134E1F-7997-4A57-AEC2-03E5123D96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4869162"/>
            <a:ext cx="7595937" cy="1685334"/>
          </a:xfrm>
          <a:prstGeom prst="rect">
            <a:avLst/>
          </a:prstGeom>
        </p:spPr>
      </p:pic>
      <p:pic>
        <p:nvPicPr>
          <p:cNvPr id="9" name="Picture 8">
            <a:extLst>
              <a:ext uri="{FF2B5EF4-FFF2-40B4-BE49-F238E27FC236}">
                <a16:creationId xmlns:a16="http://schemas.microsoft.com/office/drawing/2014/main" id="{E1794D0C-D6CF-4831-8BFF-7EC84248FE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93517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Divider">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3429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5" name="Text Placeholder 4"/>
          <p:cNvSpPr>
            <a:spLocks noGrp="1"/>
          </p:cNvSpPr>
          <p:nvPr>
            <p:ph type="body" sz="quarter" idx="11" hasCustomPrompt="1"/>
          </p:nvPr>
        </p:nvSpPr>
        <p:spPr>
          <a:xfrm>
            <a:off x="1524000" y="4648200"/>
            <a:ext cx="1143000" cy="762000"/>
          </a:xfrm>
          <a:noFill/>
        </p:spPr>
        <p:txBody>
          <a:bodyPr anchor="ctr">
            <a:noAutofit/>
          </a:bodyPr>
          <a:lstStyle>
            <a:lvl1pPr marL="0" indent="0">
              <a:spcBef>
                <a:spcPts val="0"/>
              </a:spcBef>
              <a:spcAft>
                <a:spcPts val="0"/>
              </a:spcAft>
              <a:buNone/>
              <a:defRPr sz="6000" b="1" spc="0">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2" hasCustomPrompt="1"/>
          </p:nvPr>
        </p:nvSpPr>
        <p:spPr>
          <a:xfrm>
            <a:off x="2667000" y="4648200"/>
            <a:ext cx="8915400" cy="762000"/>
          </a:xfrm>
          <a:noFill/>
        </p:spPr>
        <p:txBody>
          <a:bodyPr anchor="ctr">
            <a:noAutofit/>
          </a:bodyPr>
          <a:lstStyle>
            <a:lvl1pPr marL="0" indent="0">
              <a:spcBef>
                <a:spcPts val="0"/>
              </a:spcBef>
              <a:spcAft>
                <a:spcPts val="0"/>
              </a:spcAft>
              <a:buNone/>
              <a:defRPr sz="6000" b="1" spc="0">
                <a:solidFill>
                  <a:srgbClr val="0054A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7" name="Picture 6" descr="A picture containing kitchenware, night sky&#10;&#10;Description automatically generated">
            <a:extLst>
              <a:ext uri="{FF2B5EF4-FFF2-40B4-BE49-F238E27FC236}">
                <a16:creationId xmlns:a16="http://schemas.microsoft.com/office/drawing/2014/main" id="{5BE9999E-12DD-4C57-96CE-385EFBE1C9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1714500"/>
            <a:ext cx="7595937" cy="1685334"/>
          </a:xfrm>
          <a:prstGeom prst="rect">
            <a:avLst/>
          </a:prstGeom>
        </p:spPr>
      </p:pic>
      <p:pic>
        <p:nvPicPr>
          <p:cNvPr id="9" name="Picture 8">
            <a:extLst>
              <a:ext uri="{FF2B5EF4-FFF2-40B4-BE49-F238E27FC236}">
                <a16:creationId xmlns:a16="http://schemas.microsoft.com/office/drawing/2014/main" id="{CE4663B9-A32E-46A8-ABAB-2931EACBD6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720834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Divi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267200" y="2362200"/>
            <a:ext cx="7924800" cy="4495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0" name="Text Placeholder 4"/>
          <p:cNvSpPr>
            <a:spLocks noGrp="1"/>
          </p:cNvSpPr>
          <p:nvPr>
            <p:ph type="body" sz="quarter" idx="13" hasCustomPrompt="1"/>
          </p:nvPr>
        </p:nvSpPr>
        <p:spPr>
          <a:xfrm>
            <a:off x="609600" y="2289178"/>
            <a:ext cx="3200400" cy="615387"/>
          </a:xfrm>
          <a:noFill/>
        </p:spPr>
        <p:txBody>
          <a:bodyPr>
            <a:noAutofit/>
          </a:bodyPr>
          <a:lstStyle>
            <a:lvl1pPr marL="0" indent="0">
              <a:spcBef>
                <a:spcPts val="0"/>
              </a:spcBef>
              <a:spcAft>
                <a:spcPts val="0"/>
              </a:spcAft>
              <a:buNone/>
              <a:defRPr sz="4400" b="1" spc="0">
                <a:solidFill>
                  <a:srgbClr val="0054A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1" name="Text Placeholder 4"/>
          <p:cNvSpPr>
            <a:spLocks noGrp="1"/>
          </p:cNvSpPr>
          <p:nvPr>
            <p:ph type="body" sz="quarter" idx="11" hasCustomPrompt="1"/>
          </p:nvPr>
        </p:nvSpPr>
        <p:spPr>
          <a:xfrm>
            <a:off x="571500" y="685800"/>
            <a:ext cx="2819400" cy="1676400"/>
          </a:xfrm>
          <a:noFill/>
        </p:spPr>
        <p:txBody>
          <a:bodyPr>
            <a:noAutofit/>
          </a:bodyPr>
          <a:lstStyle>
            <a:lvl1pPr marL="0" indent="0">
              <a:spcBef>
                <a:spcPts val="0"/>
              </a:spcBef>
              <a:spcAft>
                <a:spcPts val="0"/>
              </a:spcAft>
              <a:buNone/>
              <a:defRPr sz="11500" b="1" spc="0">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6" name="Text Placeholder 4"/>
          <p:cNvSpPr>
            <a:spLocks noGrp="1"/>
          </p:cNvSpPr>
          <p:nvPr>
            <p:ph type="body" sz="quarter" idx="10" hasCustomPrompt="1"/>
          </p:nvPr>
        </p:nvSpPr>
        <p:spPr>
          <a:xfrm>
            <a:off x="609600" y="3106271"/>
            <a:ext cx="3209365" cy="3218329"/>
          </a:xfrm>
        </p:spPr>
        <p:txBody>
          <a:bodyPr>
            <a:noAutofit/>
          </a:bodyPr>
          <a:lstStyle>
            <a:lvl1pPr>
              <a:spcBef>
                <a:spcPts val="12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5039B26-78F2-4F87-86B2-D7A6BC127C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357987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Divider">
    <p:bg>
      <p:bgPr>
        <a:solidFill>
          <a:schemeClr val="bg1"/>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9600" y="685800"/>
            <a:ext cx="2819400" cy="1676400"/>
          </a:xfrm>
          <a:noFill/>
        </p:spPr>
        <p:txBody>
          <a:bodyPr>
            <a:noAutofit/>
          </a:bodyPr>
          <a:lstStyle>
            <a:lvl1pPr marL="0" indent="0">
              <a:spcBef>
                <a:spcPts val="0"/>
              </a:spcBef>
              <a:spcAft>
                <a:spcPts val="0"/>
              </a:spcAft>
              <a:buNone/>
              <a:defRPr sz="11500" b="0" spc="0">
                <a:solidFill>
                  <a:schemeClr val="accent4"/>
                </a:solidFill>
                <a:latin typeface="+mn-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5" name="Picture Placeholder 4"/>
          <p:cNvSpPr>
            <a:spLocks noGrp="1"/>
          </p:cNvSpPr>
          <p:nvPr>
            <p:ph type="pic" sz="quarter" idx="12" hasCustomPrompt="1"/>
          </p:nvPr>
        </p:nvSpPr>
        <p:spPr>
          <a:xfrm>
            <a:off x="612742" y="2362202"/>
            <a:ext cx="5483258" cy="3962398"/>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0" name="Text Placeholder 4"/>
          <p:cNvSpPr>
            <a:spLocks noGrp="1"/>
          </p:cNvSpPr>
          <p:nvPr>
            <p:ph type="body" sz="quarter" idx="13" hasCustomPrompt="1"/>
          </p:nvPr>
        </p:nvSpPr>
        <p:spPr>
          <a:xfrm>
            <a:off x="6526306" y="2308632"/>
            <a:ext cx="5063059" cy="413684"/>
          </a:xfrm>
          <a:noFill/>
        </p:spPr>
        <p:txBody>
          <a:bodyPr>
            <a:noAutofit/>
          </a:bodyPr>
          <a:lstStyle>
            <a:lvl1pPr marL="0" indent="0">
              <a:spcBef>
                <a:spcPts val="0"/>
              </a:spcBef>
              <a:spcAft>
                <a:spcPts val="0"/>
              </a:spcAft>
              <a:buNone/>
              <a:defRPr sz="3600" b="1" spc="0">
                <a:solidFill>
                  <a:srgbClr val="0054A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sp>
        <p:nvSpPr>
          <p:cNvPr id="14" name="Text Placeholder 5"/>
          <p:cNvSpPr>
            <a:spLocks noGrp="1"/>
          </p:cNvSpPr>
          <p:nvPr>
            <p:ph type="body" sz="quarter" idx="14" hasCustomPrompt="1"/>
          </p:nvPr>
        </p:nvSpPr>
        <p:spPr>
          <a:xfrm>
            <a:off x="6526306" y="3396342"/>
            <a:ext cx="5065776" cy="2928258"/>
          </a:xfrm>
        </p:spPr>
        <p:txBody>
          <a:bodyPr/>
          <a:lstStyle>
            <a:lvl1pPr>
              <a:spcBef>
                <a:spcPts val="12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hasCustomPrompt="1"/>
          </p:nvPr>
        </p:nvSpPr>
        <p:spPr>
          <a:xfrm>
            <a:off x="6526306" y="2856704"/>
            <a:ext cx="5065776" cy="320870"/>
          </a:xfrm>
        </p:spPr>
        <p:txBody>
          <a:bodyPr>
            <a:noAutofit/>
          </a:bodyPr>
          <a:lstStyle>
            <a:lvl1pPr marL="0" indent="0">
              <a:spcBef>
                <a:spcPts val="0"/>
              </a:spcBef>
              <a:spcAft>
                <a:spcPts val="0"/>
              </a:spcAft>
              <a:buNone/>
              <a:defRPr sz="2800" b="1">
                <a:solidFill>
                  <a:srgbClr val="009999"/>
                </a:solidFill>
                <a:latin typeface="+mn-lt"/>
              </a:defRPr>
            </a:lvl1pPr>
          </a:lstStyle>
          <a:p>
            <a:pPr lvl="0"/>
            <a:r>
              <a:rPr lang="en-US" dirty="0"/>
              <a:t>Subhead</a:t>
            </a:r>
          </a:p>
        </p:txBody>
      </p:sp>
      <p:pic>
        <p:nvPicPr>
          <p:cNvPr id="7" name="Picture 6">
            <a:extLst>
              <a:ext uri="{FF2B5EF4-FFF2-40B4-BE49-F238E27FC236}">
                <a16:creationId xmlns:a16="http://schemas.microsoft.com/office/drawing/2014/main" id="{5D177457-2B7C-473C-890D-D46B0D1A4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603243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Divid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0"/>
            <a:ext cx="12192000" cy="43434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3" name="Text Placeholder 4"/>
          <p:cNvSpPr>
            <a:spLocks noGrp="1"/>
          </p:cNvSpPr>
          <p:nvPr>
            <p:ph type="body" sz="quarter" idx="11" hasCustomPrompt="1"/>
          </p:nvPr>
        </p:nvSpPr>
        <p:spPr>
          <a:xfrm>
            <a:off x="6042660" y="5006340"/>
            <a:ext cx="2819400" cy="1424940"/>
          </a:xfrm>
          <a:noFill/>
        </p:spPr>
        <p:txBody>
          <a:bodyPr>
            <a:noAutofit/>
          </a:bodyPr>
          <a:lstStyle>
            <a:lvl1pPr marL="0" indent="0">
              <a:spcBef>
                <a:spcPts val="0"/>
              </a:spcBef>
              <a:spcAft>
                <a:spcPts val="0"/>
              </a:spcAft>
              <a:buNone/>
              <a:defRPr sz="11500" b="1" spc="0">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0" name="Text Placeholder 4"/>
          <p:cNvSpPr>
            <a:spLocks noGrp="1"/>
          </p:cNvSpPr>
          <p:nvPr>
            <p:ph type="body" sz="quarter" idx="13" hasCustomPrompt="1"/>
          </p:nvPr>
        </p:nvSpPr>
        <p:spPr>
          <a:xfrm>
            <a:off x="7993382" y="5181602"/>
            <a:ext cx="3589018" cy="1089660"/>
          </a:xfrm>
          <a:noFill/>
        </p:spPr>
        <p:txBody>
          <a:bodyPr anchor="ctr">
            <a:noAutofit/>
          </a:bodyPr>
          <a:lstStyle>
            <a:lvl1pPr marL="0" indent="0">
              <a:spcBef>
                <a:spcPts val="0"/>
              </a:spcBef>
              <a:spcAft>
                <a:spcPts val="0"/>
              </a:spcAft>
              <a:buNone/>
              <a:defRPr sz="3600" b="1" spc="0">
                <a:solidFill>
                  <a:srgbClr val="0054A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6" name="Picture 5" descr="A picture containing kitchenware, night sky&#10;&#10;Description automatically generated">
            <a:extLst>
              <a:ext uri="{FF2B5EF4-FFF2-40B4-BE49-F238E27FC236}">
                <a16:creationId xmlns:a16="http://schemas.microsoft.com/office/drawing/2014/main" id="{BC423126-45E3-44D0-BCC4-037BB5283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2450815"/>
            <a:ext cx="7595937" cy="1685334"/>
          </a:xfrm>
          <a:prstGeom prst="rect">
            <a:avLst/>
          </a:prstGeom>
        </p:spPr>
      </p:pic>
      <p:pic>
        <p:nvPicPr>
          <p:cNvPr id="7" name="Picture 6">
            <a:extLst>
              <a:ext uri="{FF2B5EF4-FFF2-40B4-BE49-F238E27FC236}">
                <a16:creationId xmlns:a16="http://schemas.microsoft.com/office/drawing/2014/main" id="{93EE118F-6A94-418A-BA9F-DBFFE3889C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460886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Divider">
    <p:bg>
      <p:bgPr>
        <a:solidFill>
          <a:schemeClr val="bg1"/>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594360" y="5157317"/>
            <a:ext cx="10988040" cy="670560"/>
          </a:xfrm>
          <a:noFill/>
        </p:spPr>
        <p:txBody>
          <a:bodyPr>
            <a:noAutofit/>
          </a:bodyPr>
          <a:lstStyle>
            <a:lvl1pPr marL="0" indent="0">
              <a:spcBef>
                <a:spcPts val="0"/>
              </a:spcBef>
              <a:spcAft>
                <a:spcPts val="0"/>
              </a:spcAft>
              <a:buNone/>
              <a:defRPr sz="5400" b="1" spc="0">
                <a:solidFill>
                  <a:schemeClr val="accent4"/>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5" name="Picture Placeholder 4"/>
          <p:cNvSpPr>
            <a:spLocks noGrp="1"/>
          </p:cNvSpPr>
          <p:nvPr>
            <p:ph type="pic" sz="quarter" idx="12" hasCustomPrompt="1"/>
          </p:nvPr>
        </p:nvSpPr>
        <p:spPr>
          <a:xfrm>
            <a:off x="0" y="0"/>
            <a:ext cx="12192000" cy="47244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0" name="Text Placeholder 4"/>
          <p:cNvSpPr>
            <a:spLocks noGrp="1"/>
          </p:cNvSpPr>
          <p:nvPr>
            <p:ph type="body" sz="quarter" idx="13" hasCustomPrompt="1"/>
          </p:nvPr>
        </p:nvSpPr>
        <p:spPr>
          <a:xfrm>
            <a:off x="609600" y="5928360"/>
            <a:ext cx="10972800" cy="396240"/>
          </a:xfrm>
          <a:noFill/>
        </p:spPr>
        <p:txBody>
          <a:bodyPr>
            <a:noAutofit/>
          </a:bodyPr>
          <a:lstStyle>
            <a:lvl1pPr marL="0" indent="0">
              <a:spcBef>
                <a:spcPts val="0"/>
              </a:spcBef>
              <a:spcAft>
                <a:spcPts val="0"/>
              </a:spcAft>
              <a:buNone/>
              <a:defRPr sz="2800" b="0" spc="0">
                <a:solidFill>
                  <a:schemeClr val="tx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6" name="Picture 5" descr="A picture containing kitchenware, night sky&#10;&#10;Description automatically generated">
            <a:extLst>
              <a:ext uri="{FF2B5EF4-FFF2-40B4-BE49-F238E27FC236}">
                <a16:creationId xmlns:a16="http://schemas.microsoft.com/office/drawing/2014/main" id="{4AB485E5-6E35-4EBE-A609-8E77BE04F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2842275"/>
            <a:ext cx="7595937" cy="1685334"/>
          </a:xfrm>
          <a:prstGeom prst="rect">
            <a:avLst/>
          </a:prstGeom>
        </p:spPr>
      </p:pic>
      <p:pic>
        <p:nvPicPr>
          <p:cNvPr id="7" name="Picture 6">
            <a:extLst>
              <a:ext uri="{FF2B5EF4-FFF2-40B4-BE49-F238E27FC236}">
                <a16:creationId xmlns:a16="http://schemas.microsoft.com/office/drawing/2014/main" id="{D12DAD59-BAB9-4578-AFBB-24CEF471B75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062398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9_Divider">
    <p:bg>
      <p:bgPr>
        <a:solidFill>
          <a:schemeClr val="bg2">
            <a:lumMod val="90000"/>
          </a:schemeClr>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1752600" y="1981200"/>
            <a:ext cx="2362200" cy="2590800"/>
          </a:xfrm>
          <a:noFill/>
        </p:spPr>
        <p:txBody>
          <a:bodyPr>
            <a:noAutofit/>
          </a:bodyPr>
          <a:lstStyle>
            <a:lvl1pPr marL="0" indent="0" algn="ctr">
              <a:spcBef>
                <a:spcPts val="0"/>
              </a:spcBef>
              <a:spcAft>
                <a:spcPts val="0"/>
              </a:spcAft>
              <a:buNone/>
              <a:defRPr sz="16600" b="1" spc="0">
                <a:solidFill>
                  <a:schemeClr val="bg1"/>
                </a:solidFill>
                <a:latin typeface="Arial Narrow" panose="020B060602020203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cxnSp>
        <p:nvCxnSpPr>
          <p:cNvPr id="7" name="Straight Connector 6"/>
          <p:cNvCxnSpPr/>
          <p:nvPr/>
        </p:nvCxnSpPr>
        <p:spPr>
          <a:xfrm>
            <a:off x="1752600" y="4572000"/>
            <a:ext cx="2362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13" hasCustomPrompt="1"/>
          </p:nvPr>
        </p:nvSpPr>
        <p:spPr>
          <a:xfrm>
            <a:off x="4495800" y="2362200"/>
            <a:ext cx="7086600" cy="1828800"/>
          </a:xfrm>
          <a:noFill/>
        </p:spPr>
        <p:txBody>
          <a:bodyPr anchor="ctr">
            <a:noAutofit/>
          </a:bodyPr>
          <a:lstStyle>
            <a:lvl1pPr marL="0" indent="0">
              <a:spcBef>
                <a:spcPts val="0"/>
              </a:spcBef>
              <a:spcAft>
                <a:spcPts val="0"/>
              </a:spcAft>
              <a:buNone/>
              <a:defRPr sz="5400" b="1" spc="0">
                <a:solidFill>
                  <a:schemeClr val="tx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cxnSp>
        <p:nvCxnSpPr>
          <p:cNvPr id="5" name="Straight Connector 4"/>
          <p:cNvCxnSpPr/>
          <p:nvPr/>
        </p:nvCxnSpPr>
        <p:spPr>
          <a:xfrm>
            <a:off x="1752600" y="4572000"/>
            <a:ext cx="2362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4572000"/>
            <a:ext cx="2362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51720E-9894-4B6E-8EF7-41C5E20E7398}"/>
              </a:ext>
            </a:extLst>
          </p:cNvPr>
          <p:cNvCxnSpPr/>
          <p:nvPr userDrawn="1"/>
        </p:nvCxnSpPr>
        <p:spPr>
          <a:xfrm>
            <a:off x="1752600" y="4572000"/>
            <a:ext cx="2362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3BE769-5DAC-4206-899C-35EB9D9254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947476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0_Divider">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4" name="Text Placeholder 4"/>
          <p:cNvSpPr>
            <a:spLocks noGrp="1"/>
          </p:cNvSpPr>
          <p:nvPr>
            <p:ph type="body" sz="quarter" idx="12" hasCustomPrompt="1"/>
          </p:nvPr>
        </p:nvSpPr>
        <p:spPr>
          <a:xfrm>
            <a:off x="1524002" y="1828800"/>
            <a:ext cx="9143996" cy="1600200"/>
          </a:xfrm>
          <a:noFill/>
        </p:spPr>
        <p:txBody>
          <a:bodyPr>
            <a:noAutofit/>
          </a:bodyPr>
          <a:lstStyle>
            <a:lvl1pPr marL="0" indent="0">
              <a:spcBef>
                <a:spcPts val="0"/>
              </a:spcBef>
              <a:spcAft>
                <a:spcPts val="0"/>
              </a:spcAft>
              <a:buNone/>
              <a:defRPr sz="60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Section</a:t>
            </a:r>
          </a:p>
        </p:txBody>
      </p:sp>
      <p:pic>
        <p:nvPicPr>
          <p:cNvPr id="6" name="Picture 5" descr="A picture containing kitchenware, night sky&#10;&#10;Description automatically generated">
            <a:extLst>
              <a:ext uri="{FF2B5EF4-FFF2-40B4-BE49-F238E27FC236}">
                <a16:creationId xmlns:a16="http://schemas.microsoft.com/office/drawing/2014/main" id="{CCBE9F37-8AD0-4057-B629-A82BD7E04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5" name="Picture 4">
            <a:extLst>
              <a:ext uri="{FF2B5EF4-FFF2-40B4-BE49-F238E27FC236}">
                <a16:creationId xmlns:a16="http://schemas.microsoft.com/office/drawing/2014/main" id="{AB515FF7-4030-4C79-8FD9-9D9299834C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10165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3931932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1_Divider">
    <p:spTree>
      <p:nvGrpSpPr>
        <p:cNvPr id="1" name=""/>
        <p:cNvGrpSpPr/>
        <p:nvPr/>
      </p:nvGrpSpPr>
      <p:grpSpPr>
        <a:xfrm>
          <a:off x="0" y="0"/>
          <a:ext cx="0" cy="0"/>
          <a:chOff x="0" y="0"/>
          <a:chExt cx="0" cy="0"/>
        </a:xfrm>
      </p:grpSpPr>
      <p:sp>
        <p:nvSpPr>
          <p:cNvPr id="3" name="Rectangle 2"/>
          <p:cNvSpPr/>
          <p:nvPr/>
        </p:nvSpPr>
        <p:spPr>
          <a:xfrm>
            <a:off x="609600" y="0"/>
            <a:ext cx="4341779" cy="3344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82882" y="2048256"/>
            <a:ext cx="3780558" cy="942156"/>
          </a:xfrm>
        </p:spPr>
        <p:txBody>
          <a:bodyPr anchor="t" anchorCtr="0"/>
          <a:lstStyle>
            <a:lvl1pPr>
              <a:defRPr sz="3600">
                <a:solidFill>
                  <a:schemeClr val="bg1"/>
                </a:solidFill>
              </a:defRPr>
            </a:lvl1pPr>
          </a:lstStyle>
          <a:p>
            <a:r>
              <a:rPr lang="en-US" dirty="0"/>
              <a:t>Section</a:t>
            </a:r>
          </a:p>
        </p:txBody>
      </p:sp>
      <p:sp>
        <p:nvSpPr>
          <p:cNvPr id="9" name="Text Placeholder 4"/>
          <p:cNvSpPr>
            <a:spLocks noGrp="1"/>
          </p:cNvSpPr>
          <p:nvPr>
            <p:ph type="body" sz="quarter" idx="10" hasCustomPrompt="1"/>
          </p:nvPr>
        </p:nvSpPr>
        <p:spPr>
          <a:xfrm>
            <a:off x="5410738" y="3442003"/>
            <a:ext cx="6165566" cy="2882597"/>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1" hasCustomPrompt="1"/>
          </p:nvPr>
        </p:nvSpPr>
        <p:spPr>
          <a:xfrm>
            <a:off x="867156" y="598932"/>
            <a:ext cx="2819400" cy="1284732"/>
          </a:xfrm>
          <a:noFill/>
        </p:spPr>
        <p:txBody>
          <a:bodyPr>
            <a:noAutofit/>
          </a:bodyPr>
          <a:lstStyle>
            <a:lvl1pPr marL="0" indent="0">
              <a:buNone/>
              <a:defRPr sz="11500" b="1" spc="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a:t>
            </a:r>
          </a:p>
        </p:txBody>
      </p:sp>
      <p:sp>
        <p:nvSpPr>
          <p:cNvPr id="12" name="Picture Placeholder 11"/>
          <p:cNvSpPr>
            <a:spLocks noGrp="1"/>
          </p:cNvSpPr>
          <p:nvPr>
            <p:ph type="pic" sz="quarter" idx="12" hasCustomPrompt="1"/>
          </p:nvPr>
        </p:nvSpPr>
        <p:spPr>
          <a:xfrm>
            <a:off x="609600" y="3419856"/>
            <a:ext cx="4343400" cy="3438144"/>
          </a:xfrm>
          <a:solidFill>
            <a:schemeClr val="bg2">
              <a:lumMod val="90000"/>
            </a:schemeClr>
          </a:solidFill>
        </p:spPr>
        <p:txBody>
          <a:bodyPr lIns="91440" tIns="91440" rIns="91440" bIns="91440"/>
          <a:lstStyle>
            <a:lvl1pPr marL="0" indent="0">
              <a:buNone/>
              <a:defRPr sz="1600" baseline="0">
                <a:solidFill>
                  <a:schemeClr val="tx2">
                    <a:lumMod val="60000"/>
                    <a:lumOff val="40000"/>
                  </a:schemeClr>
                </a:solidFill>
                <a:latin typeface="+mj-lt"/>
              </a:defRPr>
            </a:lvl1pPr>
          </a:lstStyle>
          <a:p>
            <a:r>
              <a:rPr lang="en-US" dirty="0"/>
              <a:t>Color block or insert picture</a:t>
            </a:r>
          </a:p>
        </p:txBody>
      </p:sp>
      <p:sp>
        <p:nvSpPr>
          <p:cNvPr id="7" name="Rectangle 6"/>
          <p:cNvSpPr/>
          <p:nvPr/>
        </p:nvSpPr>
        <p:spPr>
          <a:xfrm>
            <a:off x="609600" y="0"/>
            <a:ext cx="4341779" cy="334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0"/>
            <a:ext cx="4341779" cy="334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28E79D-3188-45B4-BE21-8AA116F7AB70}"/>
              </a:ext>
            </a:extLst>
          </p:cNvPr>
          <p:cNvSpPr/>
          <p:nvPr userDrawn="1"/>
        </p:nvSpPr>
        <p:spPr>
          <a:xfrm>
            <a:off x="609600" y="0"/>
            <a:ext cx="4341779" cy="334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B52D716-A64A-4080-A78C-48D6FB284A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146387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7118" y="685800"/>
            <a:ext cx="5948082" cy="5486400"/>
          </a:xfrm>
        </p:spPr>
        <p:txBody>
          <a:bodyPr anchor="ctr">
            <a:normAutofit/>
          </a:bodyPr>
          <a:lstStyle>
            <a:lvl1pPr marL="0" marR="0" indent="0" algn="ctr" defTabSz="914354" rtl="0" eaLnBrk="1" fontAlgn="auto" latinLnBrk="0" hangingPunct="1">
              <a:lnSpc>
                <a:spcPts val="4400"/>
              </a:lnSpc>
              <a:spcBef>
                <a:spcPct val="0"/>
              </a:spcBef>
              <a:spcAft>
                <a:spcPts val="0"/>
              </a:spcAft>
              <a:buClrTx/>
              <a:buSzTx/>
              <a:buFontTx/>
              <a:buNone/>
              <a:tabLst/>
              <a:defRPr sz="3600" baseline="0">
                <a:solidFill>
                  <a:schemeClr val="tx1"/>
                </a:solidFill>
              </a:defRPr>
            </a:lvl1pPr>
          </a:lstStyle>
          <a:p>
            <a:pPr marL="0" marR="0" lvl="0" indent="0" algn="ctr" defTabSz="914354" rtl="0" eaLnBrk="1" fontAlgn="auto" latinLnBrk="0" hangingPunct="1">
              <a:lnSpc>
                <a:spcPts val="4400"/>
              </a:lnSpc>
              <a:spcBef>
                <a:spcPct val="0"/>
              </a:spcBef>
              <a:spcAft>
                <a:spcPts val="0"/>
              </a:spcAft>
              <a:buClrTx/>
              <a:buSzTx/>
              <a:buFontTx/>
              <a:buNone/>
              <a:tabLst/>
              <a:defRPr/>
            </a:pPr>
            <a:r>
              <a:rPr lang="en-US" dirty="0"/>
              <a:t>“Tap to add quote text”</a:t>
            </a:r>
          </a:p>
        </p:txBody>
      </p:sp>
      <p:sp>
        <p:nvSpPr>
          <p:cNvPr id="3" name="Picture Placeholder 4"/>
          <p:cNvSpPr>
            <a:spLocks noGrp="1"/>
          </p:cNvSpPr>
          <p:nvPr>
            <p:ph type="pic" sz="quarter" idx="12" hasCustomPrompt="1"/>
          </p:nvPr>
        </p:nvSpPr>
        <p:spPr>
          <a:xfrm>
            <a:off x="609599" y="1520190"/>
            <a:ext cx="3693459" cy="3817620"/>
          </a:xfrm>
          <a:gradFill flip="none" rotWithShape="1">
            <a:gsLst>
              <a:gs pos="0">
                <a:srgbClr val="0054A4"/>
              </a:gs>
              <a:gs pos="100000">
                <a:srgbClr val="009999"/>
              </a:gs>
            </a:gsLst>
            <a:lin ang="4620000" scaled="0"/>
            <a:tileRect/>
          </a:gra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picture</a:t>
            </a:r>
          </a:p>
          <a:p>
            <a:endParaRPr lang="en-US" dirty="0"/>
          </a:p>
        </p:txBody>
      </p:sp>
      <p:pic>
        <p:nvPicPr>
          <p:cNvPr id="4" name="Picture 3">
            <a:extLst>
              <a:ext uri="{FF2B5EF4-FFF2-40B4-BE49-F238E27FC236}">
                <a16:creationId xmlns:a16="http://schemas.microsoft.com/office/drawing/2014/main" id="{5CFB5279-FB27-439C-B52C-993E65AED1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72206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7118" y="685800"/>
            <a:ext cx="5948082" cy="5486400"/>
          </a:xfrm>
        </p:spPr>
        <p:txBody>
          <a:bodyPr anchor="ctr">
            <a:normAutofit/>
          </a:bodyPr>
          <a:lstStyle>
            <a:lvl1pPr algn="ctr">
              <a:lnSpc>
                <a:spcPts val="4400"/>
              </a:lnSpc>
              <a:defRPr sz="3600" baseline="0">
                <a:solidFill>
                  <a:schemeClr val="bg1"/>
                </a:solidFill>
              </a:defRPr>
            </a:lvl1pPr>
          </a:lstStyle>
          <a:p>
            <a:r>
              <a:rPr lang="en-US" dirty="0"/>
              <a:t>“Tap to add quote text”</a:t>
            </a:r>
          </a:p>
        </p:txBody>
      </p:sp>
      <p:sp>
        <p:nvSpPr>
          <p:cNvPr id="3" name="Picture Placeholder 4"/>
          <p:cNvSpPr>
            <a:spLocks noGrp="1"/>
          </p:cNvSpPr>
          <p:nvPr>
            <p:ph type="pic" sz="quarter" idx="12" hasCustomPrompt="1"/>
          </p:nvPr>
        </p:nvSpPr>
        <p:spPr>
          <a:xfrm>
            <a:off x="609599" y="1520190"/>
            <a:ext cx="3693459" cy="3817620"/>
          </a:xfrm>
          <a:gradFill>
            <a:gsLst>
              <a:gs pos="0">
                <a:srgbClr val="0054A4"/>
              </a:gs>
              <a:gs pos="100000">
                <a:srgbClr val="009999"/>
              </a:gs>
            </a:gsLst>
            <a:lin ang="4620000" scaled="0"/>
          </a:gra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picture</a:t>
            </a:r>
          </a:p>
        </p:txBody>
      </p:sp>
      <p:pic>
        <p:nvPicPr>
          <p:cNvPr id="4" name="Picture 3">
            <a:extLst>
              <a:ext uri="{FF2B5EF4-FFF2-40B4-BE49-F238E27FC236}">
                <a16:creationId xmlns:a16="http://schemas.microsoft.com/office/drawing/2014/main" id="{2144453D-18B3-4CF6-8E35-3378C383E9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196169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Quote">
    <p:bg>
      <p:bgPr>
        <a:gradFill>
          <a:gsLst>
            <a:gs pos="0">
              <a:srgbClr val="0054A4"/>
            </a:gs>
            <a:gs pos="100000">
              <a:srgbClr val="009999"/>
            </a:gs>
          </a:gsLst>
          <a:lin ang="46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685800"/>
            <a:ext cx="10058400" cy="5486400"/>
          </a:xfrm>
        </p:spPr>
        <p:txBody>
          <a:bodyPr anchor="ctr">
            <a:normAutofit/>
          </a:bodyPr>
          <a:lstStyle>
            <a:lvl1pPr algn="ctr">
              <a:lnSpc>
                <a:spcPts val="4400"/>
              </a:lnSpc>
              <a:defRPr sz="3600">
                <a:solidFill>
                  <a:schemeClr val="bg1"/>
                </a:solidFill>
              </a:defRPr>
            </a:lvl1pPr>
          </a:lstStyle>
          <a:p>
            <a:r>
              <a:rPr lang="en-US" dirty="0"/>
              <a:t>“Tap to add quote text”</a:t>
            </a:r>
          </a:p>
        </p:txBody>
      </p:sp>
      <p:pic>
        <p:nvPicPr>
          <p:cNvPr id="3" name="Picture 2" descr="A picture containing kitchenware, night sky&#10;&#10;Description automatically generated">
            <a:extLst>
              <a:ext uri="{FF2B5EF4-FFF2-40B4-BE49-F238E27FC236}">
                <a16:creationId xmlns:a16="http://schemas.microsoft.com/office/drawing/2014/main" id="{B07BBFA1-B012-4437-B6CF-7D7A3F13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4" name="Picture 3">
            <a:extLst>
              <a:ext uri="{FF2B5EF4-FFF2-40B4-BE49-F238E27FC236}">
                <a16:creationId xmlns:a16="http://schemas.microsoft.com/office/drawing/2014/main" id="{C74C48A8-56A0-43BA-B458-AE1589CFF6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028822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685800"/>
            <a:ext cx="10058400" cy="5486400"/>
          </a:xfrm>
        </p:spPr>
        <p:txBody>
          <a:bodyPr anchor="ctr">
            <a:normAutofit/>
          </a:bodyPr>
          <a:lstStyle>
            <a:lvl1pPr algn="ctr">
              <a:lnSpc>
                <a:spcPts val="4400"/>
              </a:lnSpc>
              <a:defRPr sz="3600">
                <a:solidFill>
                  <a:schemeClr val="bg1"/>
                </a:solidFill>
              </a:defRPr>
            </a:lvl1pPr>
          </a:lstStyle>
          <a:p>
            <a:r>
              <a:rPr lang="en-US" dirty="0"/>
              <a:t>“Tap to add quote text”</a:t>
            </a:r>
          </a:p>
        </p:txBody>
      </p:sp>
      <p:pic>
        <p:nvPicPr>
          <p:cNvPr id="3" name="Picture 2" descr="A picture containing kitchenware, night sky&#10;&#10;Description automatically generated">
            <a:extLst>
              <a:ext uri="{FF2B5EF4-FFF2-40B4-BE49-F238E27FC236}">
                <a16:creationId xmlns:a16="http://schemas.microsoft.com/office/drawing/2014/main" id="{385E4E95-413A-46A5-8CAE-E4BAA1801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4" name="Picture 3">
            <a:extLst>
              <a:ext uri="{FF2B5EF4-FFF2-40B4-BE49-F238E27FC236}">
                <a16:creationId xmlns:a16="http://schemas.microsoft.com/office/drawing/2014/main" id="{BC8298BF-BCE5-4946-B6DE-CEB688912A9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619489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12424-9E28-4089-8374-3ACC7D9ACC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2886" y="4811121"/>
            <a:ext cx="7257303" cy="1566675"/>
          </a:xfrm>
          <a:prstGeom prst="rect">
            <a:avLst/>
          </a:prstGeom>
        </p:spPr>
      </p:pic>
      <p:sp>
        <p:nvSpPr>
          <p:cNvPr id="2" name="Title 1"/>
          <p:cNvSpPr>
            <a:spLocks noGrp="1"/>
          </p:cNvSpPr>
          <p:nvPr>
            <p:ph type="title" hasCustomPrompt="1"/>
          </p:nvPr>
        </p:nvSpPr>
        <p:spPr/>
        <p:txBody>
          <a:bodyPr>
            <a:noAutofit/>
          </a:bodyPr>
          <a:lstStyle>
            <a:lvl1pPr>
              <a:defRPr>
                <a:solidFill>
                  <a:srgbClr val="0054A4"/>
                </a:solidFill>
              </a:defRPr>
            </a:lvl1pPr>
          </a:lstStyle>
          <a:p>
            <a:r>
              <a:rPr lang="en-US" dirty="0"/>
              <a:t>Tap to add title</a:t>
            </a:r>
          </a:p>
        </p:txBody>
      </p:sp>
      <p:sp>
        <p:nvSpPr>
          <p:cNvPr id="4" name="Text Placeholder 5"/>
          <p:cNvSpPr>
            <a:spLocks noGrp="1"/>
          </p:cNvSpPr>
          <p:nvPr>
            <p:ph type="body" sz="quarter" idx="10" hasCustomPrompt="1"/>
          </p:nvPr>
        </p:nvSpPr>
        <p:spPr>
          <a:xfrm>
            <a:off x="619759" y="1452880"/>
            <a:ext cx="10972165" cy="487172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267FA74-8E81-4283-AC23-57A04FA8FE52}"/>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98337FC1-E8B6-4E25-9CC6-D777E91135F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4128157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94714-39F2-4042-9B92-92E74ED16FF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2886" y="4811121"/>
            <a:ext cx="7257303" cy="1566675"/>
          </a:xfrm>
          <a:prstGeom prst="rect">
            <a:avLst/>
          </a:prstGeom>
        </p:spPr>
      </p:pic>
      <p:sp>
        <p:nvSpPr>
          <p:cNvPr id="2" name="Title 1"/>
          <p:cNvSpPr>
            <a:spLocks noGrp="1"/>
          </p:cNvSpPr>
          <p:nvPr>
            <p:ph type="title" hasCustomPrompt="1"/>
          </p:nvPr>
        </p:nvSpPr>
        <p:spPr>
          <a:xfrm>
            <a:off x="609600" y="381000"/>
            <a:ext cx="10972800" cy="838200"/>
          </a:xfrm>
        </p:spPr>
        <p:txBody>
          <a:bodyPr>
            <a:noAutofit/>
          </a:bodyPr>
          <a:lstStyle/>
          <a:p>
            <a:r>
              <a:rPr lang="en-US" dirty="0"/>
              <a:t>Tap to add title</a:t>
            </a:r>
          </a:p>
        </p:txBody>
      </p:sp>
      <p:sp>
        <p:nvSpPr>
          <p:cNvPr id="4" name="Text Placeholder 5"/>
          <p:cNvSpPr>
            <a:spLocks noGrp="1"/>
          </p:cNvSpPr>
          <p:nvPr>
            <p:ph type="body" sz="quarter" idx="10" hasCustomPrompt="1"/>
          </p:nvPr>
        </p:nvSpPr>
        <p:spPr>
          <a:xfrm>
            <a:off x="609600" y="1917470"/>
            <a:ext cx="10972165" cy="440713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609600" y="1364484"/>
            <a:ext cx="10972800" cy="320870"/>
          </a:xfrm>
        </p:spPr>
        <p:txBody>
          <a:bodyPr>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2800" b="1" baseline="0">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cxnSp>
        <p:nvCxnSpPr>
          <p:cNvPr id="6" name="Straight Connector 5">
            <a:extLst>
              <a:ext uri="{FF2B5EF4-FFF2-40B4-BE49-F238E27FC236}">
                <a16:creationId xmlns:a16="http://schemas.microsoft.com/office/drawing/2014/main" id="{8D649520-A5D6-41F1-A158-DADD35D8E999}"/>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7" name="Picture 6">
            <a:extLst>
              <a:ext uri="{FF2B5EF4-FFF2-40B4-BE49-F238E27FC236}">
                <a16:creationId xmlns:a16="http://schemas.microsoft.com/office/drawing/2014/main" id="{61A0B3C7-C56D-45B9-A966-09E04FBC49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992909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89F98D-939B-4761-AB32-A263697B34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2886" y="4811121"/>
            <a:ext cx="7257303" cy="1566675"/>
          </a:xfrm>
          <a:prstGeom prst="rect">
            <a:avLst/>
          </a:prstGeom>
        </p:spPr>
      </p:pic>
      <p:sp>
        <p:nvSpPr>
          <p:cNvPr id="2" name="Title 1"/>
          <p:cNvSpPr>
            <a:spLocks noGrp="1"/>
          </p:cNvSpPr>
          <p:nvPr>
            <p:ph type="title" hasCustomPrompt="1"/>
          </p:nvPr>
        </p:nvSpPr>
        <p:spPr/>
        <p:txBody>
          <a:bodyPr>
            <a:noAutofit/>
          </a:bodyPr>
          <a:lstStyle/>
          <a:p>
            <a:r>
              <a:rPr lang="en-US" dirty="0"/>
              <a:t>Tap to add title</a:t>
            </a:r>
          </a:p>
        </p:txBody>
      </p:sp>
      <p:sp>
        <p:nvSpPr>
          <p:cNvPr id="9" name="Text Placeholder 8"/>
          <p:cNvSpPr>
            <a:spLocks noGrp="1"/>
          </p:cNvSpPr>
          <p:nvPr>
            <p:ph type="body" sz="quarter" idx="12" hasCustomPrompt="1"/>
          </p:nvPr>
        </p:nvSpPr>
        <p:spPr>
          <a:xfrm>
            <a:off x="609600" y="1441228"/>
            <a:ext cx="5257800" cy="4873752"/>
          </a:xfrm>
        </p:spPr>
        <p:txBody>
          <a:bodyPr/>
          <a:lstStyle>
            <a:lvl1pPr marL="342900" marR="0" indent="-342900" algn="l" defTabSz="914354" rtl="0" eaLnBrk="1" fontAlgn="auto" latinLnBrk="0" hangingPunct="1">
              <a:lnSpc>
                <a:spcPct val="90000"/>
              </a:lnSpc>
              <a:spcBef>
                <a:spcPts val="1200"/>
              </a:spcBef>
              <a:spcAft>
                <a:spcPts val="600"/>
              </a:spcAft>
              <a:buClr>
                <a:schemeClr val="accent3"/>
              </a:buClr>
              <a:buSzTx/>
              <a:buFont typeface="Wingdings" panose="05000000000000000000" pitchFamily="2" charset="2"/>
              <a:buChar char="§"/>
              <a:tabLst/>
              <a:defRPr baseline="0"/>
            </a:lvl1pPr>
          </a:lstStyle>
          <a:p>
            <a:pPr lvl="0"/>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3" hasCustomPrompt="1"/>
          </p:nvPr>
        </p:nvSpPr>
        <p:spPr>
          <a:xfrm>
            <a:off x="6324600" y="1450848"/>
            <a:ext cx="5257800" cy="4873752"/>
          </a:xfrm>
        </p:spPr>
        <p:txBody>
          <a:bodyPr/>
          <a:lstStyle>
            <a:lvl1pPr marL="342900" marR="0" indent="-342900" algn="l" defTabSz="914354" rtl="0" eaLnBrk="1" fontAlgn="auto" latinLnBrk="0" hangingPunct="1">
              <a:lnSpc>
                <a:spcPct val="90000"/>
              </a:lnSpc>
              <a:spcBef>
                <a:spcPts val="1200"/>
              </a:spcBef>
              <a:spcAft>
                <a:spcPts val="600"/>
              </a:spcAft>
              <a:buClr>
                <a:schemeClr val="accent3"/>
              </a:buClr>
              <a:buSzTx/>
              <a:buFont typeface="Wingdings" panose="05000000000000000000" pitchFamily="2" charset="2"/>
              <a:buChar char="§"/>
              <a:tabLst/>
              <a:defRPr/>
            </a:lvl1pPr>
          </a:lstStyle>
          <a:p>
            <a:pPr lvl="0"/>
            <a:r>
              <a:rPr lang="en-US" dirty="0"/>
              <a:t>Tap to add text col 2</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11E0EA5-AA70-4DED-946B-9FE0FD83678A}"/>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64B067B9-39B8-4CF9-AFBD-75DFF59D4B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33223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_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8600FA-2667-46FB-B251-15AB4DDFDCF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2886" y="4811121"/>
            <a:ext cx="7257303" cy="1566675"/>
          </a:xfrm>
          <a:prstGeom prst="rect">
            <a:avLst/>
          </a:prstGeom>
        </p:spPr>
      </p:pic>
      <p:sp>
        <p:nvSpPr>
          <p:cNvPr id="2" name="Title 1"/>
          <p:cNvSpPr>
            <a:spLocks noGrp="1"/>
          </p:cNvSpPr>
          <p:nvPr>
            <p:ph type="title" hasCustomPrompt="1"/>
          </p:nvPr>
        </p:nvSpPr>
        <p:spPr>
          <a:xfrm>
            <a:off x="609599" y="381000"/>
            <a:ext cx="5257800" cy="838200"/>
          </a:xfrm>
        </p:spPr>
        <p:txBody>
          <a:bodyPr anchor="t">
            <a:noAutofit/>
          </a:bodyPr>
          <a:lstStyle>
            <a:lvl1pPr marL="0" indent="0">
              <a:spcBef>
                <a:spcPts val="0"/>
              </a:spcBef>
              <a:spcAft>
                <a:spcPts val="0"/>
              </a:spcAft>
              <a:buFont typeface="Arial" panose="020B0604020202020204" pitchFamily="34" charset="0"/>
              <a:buNone/>
              <a:defRPr sz="3200" baseline="0"/>
            </a:lvl1pPr>
          </a:lstStyle>
          <a:p>
            <a:pPr lvl="0"/>
            <a:r>
              <a:rPr lang="en-US" dirty="0"/>
              <a:t>Tap to add title 1</a:t>
            </a:r>
          </a:p>
        </p:txBody>
      </p:sp>
      <p:sp>
        <p:nvSpPr>
          <p:cNvPr id="13" name="Text Placeholder 12"/>
          <p:cNvSpPr>
            <a:spLocks noGrp="1"/>
          </p:cNvSpPr>
          <p:nvPr>
            <p:ph type="body" sz="quarter" idx="14" hasCustomPrompt="1"/>
          </p:nvPr>
        </p:nvSpPr>
        <p:spPr>
          <a:xfrm>
            <a:off x="6323433" y="381000"/>
            <a:ext cx="5257800" cy="841248"/>
          </a:xfrm>
        </p:spPr>
        <p:txBody>
          <a:bodyPr tIns="0" anchor="t" anchorCtr="0">
            <a:noAutofit/>
          </a:bodyPr>
          <a:lstStyle>
            <a:lvl1pPr marL="0" indent="0">
              <a:spcBef>
                <a:spcPts val="0"/>
              </a:spcBef>
              <a:spcAft>
                <a:spcPts val="0"/>
              </a:spcAft>
              <a:buNone/>
              <a:defRPr sz="3200" b="1" baseline="0">
                <a:solidFill>
                  <a:srgbClr val="0054A4"/>
                </a:solidFill>
              </a:defRPr>
            </a:lvl1pPr>
            <a:lvl2pPr marL="457189" indent="0">
              <a:buNone/>
              <a:defRPr sz="3200" b="1"/>
            </a:lvl2pPr>
            <a:lvl3pPr marL="960067" indent="0">
              <a:buNone/>
              <a:defRPr sz="3200" b="1"/>
            </a:lvl3pPr>
            <a:lvl4pPr marL="1417245" indent="0">
              <a:buNone/>
              <a:defRPr sz="3200" b="1"/>
            </a:lvl4pPr>
            <a:lvl5pPr marL="1874423" indent="0">
              <a:buNone/>
              <a:defRPr sz="3200" b="1"/>
            </a:lvl5pPr>
          </a:lstStyle>
          <a:p>
            <a:pPr lvl="0"/>
            <a:r>
              <a:rPr lang="en-US" dirty="0"/>
              <a:t>Tap to add title 2</a:t>
            </a:r>
          </a:p>
        </p:txBody>
      </p:sp>
      <p:sp>
        <p:nvSpPr>
          <p:cNvPr id="8" name="Text Placeholder 8"/>
          <p:cNvSpPr>
            <a:spLocks noGrp="1"/>
          </p:cNvSpPr>
          <p:nvPr>
            <p:ph type="body" sz="quarter" idx="12" hasCustomPrompt="1"/>
          </p:nvPr>
        </p:nvSpPr>
        <p:spPr>
          <a:xfrm>
            <a:off x="609600" y="1441228"/>
            <a:ext cx="5257800" cy="4873752"/>
          </a:xfrm>
        </p:spPr>
        <p:txBody>
          <a:bodyPr/>
          <a:lstStyle>
            <a:lvl1pPr marL="342900" marR="0" indent="-342900" algn="l" defTabSz="914354" rtl="0" eaLnBrk="1" fontAlgn="auto" latinLnBrk="0" hangingPunct="1">
              <a:lnSpc>
                <a:spcPct val="90000"/>
              </a:lnSpc>
              <a:spcBef>
                <a:spcPts val="1200"/>
              </a:spcBef>
              <a:spcAft>
                <a:spcPts val="600"/>
              </a:spcAft>
              <a:buClr>
                <a:schemeClr val="accent3"/>
              </a:buClr>
              <a:buSzTx/>
              <a:buFont typeface="Wingdings" panose="05000000000000000000" pitchFamily="2" charset="2"/>
              <a:buChar char="§"/>
              <a:tabLst/>
              <a:defRPr baseline="0"/>
            </a:lvl1pPr>
          </a:lstStyle>
          <a:p>
            <a:pPr lvl="0"/>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324600" y="1450848"/>
            <a:ext cx="5257800" cy="4873752"/>
          </a:xfrm>
        </p:spPr>
        <p:txBody>
          <a:bodyPr/>
          <a:lstStyle>
            <a:lvl1pPr marL="342900" marR="0" indent="-342900" algn="l" defTabSz="914354" rtl="0" eaLnBrk="1" fontAlgn="auto" latinLnBrk="0" hangingPunct="1">
              <a:lnSpc>
                <a:spcPct val="90000"/>
              </a:lnSpc>
              <a:spcBef>
                <a:spcPts val="1200"/>
              </a:spcBef>
              <a:spcAft>
                <a:spcPts val="600"/>
              </a:spcAft>
              <a:buClr>
                <a:schemeClr val="accent3"/>
              </a:buClr>
              <a:buSzTx/>
              <a:buFont typeface="Wingdings" panose="05000000000000000000" pitchFamily="2" charset="2"/>
              <a:buChar char="§"/>
              <a:tabLst/>
              <a:defRPr/>
            </a:lvl1pPr>
          </a:lstStyle>
          <a:p>
            <a:pPr lvl="0"/>
            <a:r>
              <a:rPr lang="en-US" dirty="0"/>
              <a:t>Tap to add text col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B4079371-E87C-41D3-AF50-47BAFF0DA7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509027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7_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05600" y="1450848"/>
            <a:ext cx="4876800" cy="4873752"/>
          </a:xfrm>
        </p:spPr>
        <p:txBody>
          <a:bodyPr>
            <a:noAutofit/>
          </a:bodyPr>
          <a:lstStyle>
            <a:lvl1pPr marL="233357" marR="0" indent="-233357" algn="l" defTabSz="914354" rtl="0" eaLnBrk="1" fontAlgn="auto" latinLnBrk="0" hangingPunct="1">
              <a:lnSpc>
                <a:spcPct val="90000"/>
              </a:lnSpc>
              <a:spcBef>
                <a:spcPts val="1200"/>
              </a:spcBef>
              <a:spcAft>
                <a:spcPts val="600"/>
              </a:spcAft>
              <a:buClrTx/>
              <a:buSzTx/>
              <a:buFont typeface="Arial" panose="020B0604020202020204" pitchFamily="34" charset="0"/>
              <a:buChar char="•"/>
              <a:tabLst/>
              <a:defRPr/>
            </a:lvl1pPr>
          </a:lstStyle>
          <a:p>
            <a:pPr marL="233357" marR="0" lvl="0" indent="-233357" algn="l" defTabSz="914354"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705600" y="381000"/>
            <a:ext cx="4876800" cy="838200"/>
          </a:xfrm>
        </p:spPr>
        <p:txBody>
          <a:bodyPr anchor="t">
            <a:noAutofit/>
          </a:bodyPr>
          <a:lstStyle>
            <a:lvl1pPr marL="0" indent="0">
              <a:buFont typeface="Arial" panose="020B0604020202020204" pitchFamily="34" charset="0"/>
              <a:buNone/>
              <a:defRPr baseline="0"/>
            </a:lvl1pPr>
          </a:lstStyle>
          <a:p>
            <a:r>
              <a:rPr lang="en-US" dirty="0"/>
              <a:t>Tap to add title 2</a:t>
            </a:r>
          </a:p>
        </p:txBody>
      </p:sp>
      <p:sp>
        <p:nvSpPr>
          <p:cNvPr id="7" name="Picture Placeholder 6"/>
          <p:cNvSpPr>
            <a:spLocks noGrp="1"/>
          </p:cNvSpPr>
          <p:nvPr>
            <p:ph type="pic" sz="quarter" idx="11" hasCustomPrompt="1"/>
          </p:nvPr>
        </p:nvSpPr>
        <p:spPr>
          <a:xfrm>
            <a:off x="0" y="0"/>
            <a:ext cx="6089904"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a:t>
            </a:r>
          </a:p>
        </p:txBody>
      </p:sp>
      <p:sp>
        <p:nvSpPr>
          <p:cNvPr id="11" name="Text Placeholder 8"/>
          <p:cNvSpPr>
            <a:spLocks noGrp="1"/>
          </p:cNvSpPr>
          <p:nvPr>
            <p:ph type="body" sz="quarter" idx="12" hasCustomPrompt="1"/>
          </p:nvPr>
        </p:nvSpPr>
        <p:spPr>
          <a:xfrm>
            <a:off x="609600" y="1450848"/>
            <a:ext cx="4873752" cy="4873752"/>
          </a:xfrm>
        </p:spPr>
        <p:txBody>
          <a:bodyPr/>
          <a:lstStyle>
            <a:lvl1pPr marL="233357" marR="0" indent="-233357" algn="l" defTabSz="914354" rtl="0" eaLnBrk="1" fontAlgn="auto" latinLnBrk="0" hangingPunct="1">
              <a:lnSpc>
                <a:spcPct val="90000"/>
              </a:lnSpc>
              <a:spcBef>
                <a:spcPts val="1200"/>
              </a:spcBef>
              <a:spcAft>
                <a:spcPts val="600"/>
              </a:spcAft>
              <a:buClrTx/>
              <a:buSzTx/>
              <a:buFont typeface="Arial" panose="020B0604020202020204" pitchFamily="34" charset="0"/>
              <a:buChar char="•"/>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33357" marR="0" lvl="0" indent="-233357" algn="l" defTabSz="914354"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hasCustomPrompt="1"/>
          </p:nvPr>
        </p:nvSpPr>
        <p:spPr>
          <a:xfrm>
            <a:off x="619432" y="381000"/>
            <a:ext cx="4873752" cy="841248"/>
          </a:xfrm>
        </p:spPr>
        <p:txBody>
          <a:bodyPr anchor="t" anchorCtr="0"/>
          <a:lstStyle>
            <a:lvl1pPr marL="0" indent="0">
              <a:spcBef>
                <a:spcPts val="0"/>
              </a:spcBef>
              <a:spcAft>
                <a:spcPts val="0"/>
              </a:spcAft>
              <a:buNone/>
              <a:defRPr sz="3200" b="1">
                <a:solidFill>
                  <a:schemeClr val="bg1"/>
                </a:solidFill>
              </a:defRPr>
            </a:lvl1pPr>
            <a:lvl2pPr marL="457189" indent="0">
              <a:buNone/>
              <a:defRPr sz="3200" b="1"/>
            </a:lvl2pPr>
            <a:lvl3pPr marL="960067" indent="0">
              <a:buNone/>
              <a:defRPr sz="3200" b="1"/>
            </a:lvl3pPr>
            <a:lvl4pPr marL="1417245" indent="0">
              <a:buNone/>
              <a:defRPr sz="3200" b="1"/>
            </a:lvl4pPr>
            <a:lvl5pPr marL="1874423" indent="0">
              <a:buNone/>
              <a:defRPr sz="3200" b="1"/>
            </a:lvl5pPr>
          </a:lstStyle>
          <a:p>
            <a:pPr lvl="0"/>
            <a:r>
              <a:rPr lang="en-US" dirty="0"/>
              <a:t>Tap to add title 1</a:t>
            </a:r>
          </a:p>
        </p:txBody>
      </p:sp>
      <p:pic>
        <p:nvPicPr>
          <p:cNvPr id="8" name="Picture 7">
            <a:extLst>
              <a:ext uri="{FF2B5EF4-FFF2-40B4-BE49-F238E27FC236}">
                <a16:creationId xmlns:a16="http://schemas.microsoft.com/office/drawing/2014/main" id="{E6FDE58E-5034-46E8-B352-6B3E075A47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0151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Tree>
    <p:extLst>
      <p:ext uri="{BB962C8B-B14F-4D97-AF65-F5344CB8AC3E}">
        <p14:creationId xmlns:p14="http://schemas.microsoft.com/office/powerpoint/2010/main" val="11819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ext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6477000" y="0"/>
            <a:ext cx="5715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2" name="Title 1"/>
          <p:cNvSpPr>
            <a:spLocks noGrp="1"/>
          </p:cNvSpPr>
          <p:nvPr>
            <p:ph type="title" hasCustomPrompt="1"/>
          </p:nvPr>
        </p:nvSpPr>
        <p:spPr>
          <a:xfrm>
            <a:off x="609600" y="381000"/>
            <a:ext cx="5486400" cy="838200"/>
          </a:xfrm>
        </p:spPr>
        <p:txBody>
          <a:bodyPr>
            <a:noAutofit/>
          </a:bodyPr>
          <a:lstStyle/>
          <a:p>
            <a:r>
              <a:rPr lang="en-US" dirty="0"/>
              <a:t>Tap to add title</a:t>
            </a:r>
          </a:p>
        </p:txBody>
      </p:sp>
      <p:sp>
        <p:nvSpPr>
          <p:cNvPr id="13" name="Text Placeholder 5"/>
          <p:cNvSpPr>
            <a:spLocks noGrp="1"/>
          </p:cNvSpPr>
          <p:nvPr>
            <p:ph type="body" sz="quarter" idx="10" hasCustomPrompt="1"/>
          </p:nvPr>
        </p:nvSpPr>
        <p:spPr>
          <a:xfrm>
            <a:off x="609600" y="1917470"/>
            <a:ext cx="5486400" cy="440713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3" hasCustomPrompt="1"/>
          </p:nvPr>
        </p:nvSpPr>
        <p:spPr>
          <a:xfrm>
            <a:off x="609600" y="1364484"/>
            <a:ext cx="5486400" cy="320870"/>
          </a:xfrm>
        </p:spPr>
        <p:txBody>
          <a:bodyPr>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2800" b="1" baseline="0">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cxnSp>
        <p:nvCxnSpPr>
          <p:cNvPr id="6" name="Straight Connector 5">
            <a:extLst>
              <a:ext uri="{FF2B5EF4-FFF2-40B4-BE49-F238E27FC236}">
                <a16:creationId xmlns:a16="http://schemas.microsoft.com/office/drawing/2014/main" id="{7096D59F-69E8-4897-9160-6D05115A967C}"/>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01F45E3D-E7BA-4CC7-A8D9-F5C0D78801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436725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599" y="1447800"/>
            <a:ext cx="3291841" cy="4876799"/>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9599" y="381000"/>
            <a:ext cx="3291841" cy="838200"/>
          </a:xfrm>
        </p:spPr>
        <p:txBody>
          <a:bodyPr>
            <a:noAutofit/>
          </a:bodyPr>
          <a:lstStyle/>
          <a:p>
            <a:r>
              <a:rPr lang="en-US" dirty="0"/>
              <a:t>Tap to add title</a:t>
            </a:r>
          </a:p>
        </p:txBody>
      </p:sp>
      <p:sp>
        <p:nvSpPr>
          <p:cNvPr id="7" name="Picture Placeholder 6"/>
          <p:cNvSpPr>
            <a:spLocks noGrp="1"/>
          </p:cNvSpPr>
          <p:nvPr>
            <p:ph type="pic" sz="quarter" idx="11" hasCustomPrompt="1"/>
          </p:nvPr>
        </p:nvSpPr>
        <p:spPr>
          <a:xfrm>
            <a:off x="4282440" y="0"/>
            <a:ext cx="790956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cxnSp>
        <p:nvCxnSpPr>
          <p:cNvPr id="6" name="Straight Connector 5">
            <a:extLst>
              <a:ext uri="{FF2B5EF4-FFF2-40B4-BE49-F238E27FC236}">
                <a16:creationId xmlns:a16="http://schemas.microsoft.com/office/drawing/2014/main" id="{16360DB6-4745-491C-ACAE-38C6A551C759}"/>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CBF63C6E-8A11-4258-9FCA-36B47543C7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4111732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ext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6477000" y="0"/>
            <a:ext cx="5715000" cy="3407664"/>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Picture Placeholder 6"/>
          <p:cNvSpPr>
            <a:spLocks noGrp="1"/>
          </p:cNvSpPr>
          <p:nvPr>
            <p:ph type="pic" sz="quarter" idx="12" hasCustomPrompt="1"/>
          </p:nvPr>
        </p:nvSpPr>
        <p:spPr>
          <a:xfrm>
            <a:off x="6477000" y="3471673"/>
            <a:ext cx="5715000" cy="3386328"/>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1" name="Title 1"/>
          <p:cNvSpPr>
            <a:spLocks noGrp="1"/>
          </p:cNvSpPr>
          <p:nvPr>
            <p:ph type="title" hasCustomPrompt="1"/>
          </p:nvPr>
        </p:nvSpPr>
        <p:spPr>
          <a:xfrm>
            <a:off x="609600" y="381000"/>
            <a:ext cx="5486400" cy="838200"/>
          </a:xfrm>
        </p:spPr>
        <p:txBody>
          <a:bodyPr>
            <a:noAutofit/>
          </a:bodyPr>
          <a:lstStyle/>
          <a:p>
            <a:r>
              <a:rPr lang="en-US" dirty="0"/>
              <a:t>Tap to add title</a:t>
            </a:r>
          </a:p>
        </p:txBody>
      </p:sp>
      <p:sp>
        <p:nvSpPr>
          <p:cNvPr id="12" name="Text Placeholder 5"/>
          <p:cNvSpPr>
            <a:spLocks noGrp="1"/>
          </p:cNvSpPr>
          <p:nvPr>
            <p:ph type="body" sz="quarter" idx="10" hasCustomPrompt="1"/>
          </p:nvPr>
        </p:nvSpPr>
        <p:spPr>
          <a:xfrm>
            <a:off x="609600" y="1917470"/>
            <a:ext cx="5486400" cy="440713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3" hasCustomPrompt="1"/>
          </p:nvPr>
        </p:nvSpPr>
        <p:spPr>
          <a:xfrm>
            <a:off x="609600" y="1364484"/>
            <a:ext cx="5486400" cy="320870"/>
          </a:xfrm>
        </p:spPr>
        <p:txBody>
          <a:bodyPr>
            <a:no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2800" b="1" baseline="0">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cxnSp>
        <p:nvCxnSpPr>
          <p:cNvPr id="8" name="Straight Connector 7">
            <a:extLst>
              <a:ext uri="{FF2B5EF4-FFF2-40B4-BE49-F238E27FC236}">
                <a16:creationId xmlns:a16="http://schemas.microsoft.com/office/drawing/2014/main" id="{2C90A341-3788-49F3-8FF7-3CF98042CBD0}"/>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005BF0BE-2D79-40BA-BB07-53D4D15830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294916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Text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6477000" y="0"/>
            <a:ext cx="5715000" cy="341376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Picture Placeholder 6"/>
          <p:cNvSpPr>
            <a:spLocks noGrp="1"/>
          </p:cNvSpPr>
          <p:nvPr>
            <p:ph type="pic" sz="quarter" idx="12" hasCustomPrompt="1"/>
          </p:nvPr>
        </p:nvSpPr>
        <p:spPr>
          <a:xfrm>
            <a:off x="6477000" y="3477768"/>
            <a:ext cx="2398982" cy="3380232"/>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8" name="Picture Placeholder 6"/>
          <p:cNvSpPr>
            <a:spLocks noGrp="1"/>
          </p:cNvSpPr>
          <p:nvPr>
            <p:ph type="pic" sz="quarter" idx="13" hasCustomPrompt="1"/>
          </p:nvPr>
        </p:nvSpPr>
        <p:spPr>
          <a:xfrm>
            <a:off x="8939990" y="3477768"/>
            <a:ext cx="3252011" cy="3383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2" name="Title 1"/>
          <p:cNvSpPr>
            <a:spLocks noGrp="1"/>
          </p:cNvSpPr>
          <p:nvPr>
            <p:ph type="title" hasCustomPrompt="1"/>
          </p:nvPr>
        </p:nvSpPr>
        <p:spPr>
          <a:xfrm>
            <a:off x="609600" y="381000"/>
            <a:ext cx="5486400" cy="838200"/>
          </a:xfrm>
        </p:spPr>
        <p:txBody>
          <a:bodyPr>
            <a:noAutofit/>
          </a:bodyPr>
          <a:lstStyle/>
          <a:p>
            <a:r>
              <a:rPr lang="en-US" dirty="0"/>
              <a:t>Tap to add title</a:t>
            </a:r>
          </a:p>
        </p:txBody>
      </p:sp>
      <p:sp>
        <p:nvSpPr>
          <p:cNvPr id="13" name="Text Placeholder 5"/>
          <p:cNvSpPr>
            <a:spLocks noGrp="1"/>
          </p:cNvSpPr>
          <p:nvPr>
            <p:ph type="body" sz="quarter" idx="10" hasCustomPrompt="1"/>
          </p:nvPr>
        </p:nvSpPr>
        <p:spPr>
          <a:xfrm>
            <a:off x="609600" y="1917470"/>
            <a:ext cx="5486400" cy="440713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4" hasCustomPrompt="1"/>
          </p:nvPr>
        </p:nvSpPr>
        <p:spPr>
          <a:xfrm>
            <a:off x="609600" y="1364484"/>
            <a:ext cx="5486400" cy="320870"/>
          </a:xfrm>
        </p:spPr>
        <p:txBody>
          <a:bodyPr>
            <a:noAutofit/>
          </a:bodyPr>
          <a:lstStyle>
            <a:lvl1pPr marL="0" marR="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rgbClr val="009999"/>
                </a:solidFill>
                <a:latin typeface="+mn-lt"/>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Subhead</a:t>
            </a:r>
          </a:p>
        </p:txBody>
      </p:sp>
      <p:cxnSp>
        <p:nvCxnSpPr>
          <p:cNvPr id="9" name="Straight Connector 8">
            <a:extLst>
              <a:ext uri="{FF2B5EF4-FFF2-40B4-BE49-F238E27FC236}">
                <a16:creationId xmlns:a16="http://schemas.microsoft.com/office/drawing/2014/main" id="{B899C92B-6AF3-4C77-AEAC-EF835A821309}"/>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0" name="Picture 9">
            <a:extLst>
              <a:ext uri="{FF2B5EF4-FFF2-40B4-BE49-F238E27FC236}">
                <a16:creationId xmlns:a16="http://schemas.microsoft.com/office/drawing/2014/main" id="{CB41F953-1709-470C-AE0A-FD3A3ABC56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065633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TextImage">
    <p:spTree>
      <p:nvGrpSpPr>
        <p:cNvPr id="1" name=""/>
        <p:cNvGrpSpPr/>
        <p:nvPr/>
      </p:nvGrpSpPr>
      <p:grpSpPr>
        <a:xfrm>
          <a:off x="0" y="0"/>
          <a:ext cx="0" cy="0"/>
          <a:chOff x="0" y="0"/>
          <a:chExt cx="0" cy="0"/>
        </a:xfrm>
      </p:grpSpPr>
      <p:sp>
        <p:nvSpPr>
          <p:cNvPr id="25" name="Picture Placeholder 58"/>
          <p:cNvSpPr>
            <a:spLocks noGrp="1"/>
          </p:cNvSpPr>
          <p:nvPr>
            <p:ph type="pic" sz="quarter" idx="11" hasCustomPrompt="1"/>
          </p:nvPr>
        </p:nvSpPr>
        <p:spPr>
          <a:xfrm>
            <a:off x="7354062"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8" name="Picture Placeholder 58"/>
          <p:cNvSpPr>
            <a:spLocks noGrp="1"/>
          </p:cNvSpPr>
          <p:nvPr>
            <p:ph type="pic" sz="quarter" idx="14" hasCustomPrompt="1"/>
          </p:nvPr>
        </p:nvSpPr>
        <p:spPr>
          <a:xfrm>
            <a:off x="9805416"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0" name="Picture Placeholder 58"/>
          <p:cNvSpPr>
            <a:spLocks noGrp="1"/>
          </p:cNvSpPr>
          <p:nvPr>
            <p:ph type="pic" sz="quarter" idx="16" hasCustomPrompt="1"/>
          </p:nvPr>
        </p:nvSpPr>
        <p:spPr>
          <a:xfrm>
            <a:off x="7354062"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3" name="Picture Placeholder 58"/>
          <p:cNvSpPr>
            <a:spLocks noGrp="1"/>
          </p:cNvSpPr>
          <p:nvPr>
            <p:ph type="pic" sz="quarter" idx="19" hasCustomPrompt="1"/>
          </p:nvPr>
        </p:nvSpPr>
        <p:spPr>
          <a:xfrm>
            <a:off x="9805416"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5" name="Picture Placeholder 58"/>
          <p:cNvSpPr>
            <a:spLocks noGrp="1"/>
          </p:cNvSpPr>
          <p:nvPr>
            <p:ph type="pic" sz="quarter" idx="21" hasCustomPrompt="1"/>
          </p:nvPr>
        </p:nvSpPr>
        <p:spPr>
          <a:xfrm>
            <a:off x="7354062"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8" name="Picture Placeholder 58"/>
          <p:cNvSpPr>
            <a:spLocks noGrp="1"/>
          </p:cNvSpPr>
          <p:nvPr>
            <p:ph type="pic" sz="quarter" idx="24" hasCustomPrompt="1"/>
          </p:nvPr>
        </p:nvSpPr>
        <p:spPr>
          <a:xfrm>
            <a:off x="9805416"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Text Placeholder 4"/>
          <p:cNvSpPr>
            <a:spLocks noGrp="1"/>
          </p:cNvSpPr>
          <p:nvPr>
            <p:ph type="body" sz="quarter" idx="10" hasCustomPrompt="1"/>
          </p:nvPr>
        </p:nvSpPr>
        <p:spPr>
          <a:xfrm>
            <a:off x="609599" y="1447800"/>
            <a:ext cx="6341459" cy="4876799"/>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609599" y="381000"/>
            <a:ext cx="6341459" cy="838200"/>
          </a:xfrm>
        </p:spPr>
        <p:txBody>
          <a:bodyPr>
            <a:noAutofit/>
          </a:bodyPr>
          <a:lstStyle/>
          <a:p>
            <a:r>
              <a:rPr lang="en-US" dirty="0"/>
              <a:t>Tap to add title</a:t>
            </a:r>
          </a:p>
        </p:txBody>
      </p:sp>
      <p:cxnSp>
        <p:nvCxnSpPr>
          <p:cNvPr id="10" name="Straight Connector 9">
            <a:extLst>
              <a:ext uri="{FF2B5EF4-FFF2-40B4-BE49-F238E27FC236}">
                <a16:creationId xmlns:a16="http://schemas.microsoft.com/office/drawing/2014/main" id="{D3E84073-5A03-4E1F-8670-39545099E29B}"/>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EC04A9F7-704E-4B76-B3B7-BEFDD97C59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190079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TextImage">
    <p:spTree>
      <p:nvGrpSpPr>
        <p:cNvPr id="1" name=""/>
        <p:cNvGrpSpPr/>
        <p:nvPr/>
      </p:nvGrpSpPr>
      <p:grpSpPr>
        <a:xfrm>
          <a:off x="0" y="0"/>
          <a:ext cx="0" cy="0"/>
          <a:chOff x="0" y="0"/>
          <a:chExt cx="0" cy="0"/>
        </a:xfrm>
      </p:grpSpPr>
      <p:sp>
        <p:nvSpPr>
          <p:cNvPr id="25" name="Picture Placeholder 58"/>
          <p:cNvSpPr>
            <a:spLocks noGrp="1"/>
          </p:cNvSpPr>
          <p:nvPr>
            <p:ph type="pic" sz="quarter" idx="11" hasCustomPrompt="1"/>
          </p:nvPr>
        </p:nvSpPr>
        <p:spPr>
          <a:xfrm>
            <a:off x="7354062"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8" name="Picture Placeholder 58"/>
          <p:cNvSpPr>
            <a:spLocks noGrp="1"/>
          </p:cNvSpPr>
          <p:nvPr>
            <p:ph type="pic" sz="quarter" idx="14" hasCustomPrompt="1"/>
          </p:nvPr>
        </p:nvSpPr>
        <p:spPr>
          <a:xfrm>
            <a:off x="9805416"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0" name="Picture Placeholder 58"/>
          <p:cNvSpPr>
            <a:spLocks noGrp="1"/>
          </p:cNvSpPr>
          <p:nvPr>
            <p:ph type="pic" sz="quarter" idx="16" hasCustomPrompt="1"/>
          </p:nvPr>
        </p:nvSpPr>
        <p:spPr>
          <a:xfrm>
            <a:off x="7354062"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3" name="Picture Placeholder 58"/>
          <p:cNvSpPr>
            <a:spLocks noGrp="1"/>
          </p:cNvSpPr>
          <p:nvPr>
            <p:ph type="pic" sz="quarter" idx="19" hasCustomPrompt="1"/>
          </p:nvPr>
        </p:nvSpPr>
        <p:spPr>
          <a:xfrm>
            <a:off x="9805416"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5" name="Picture Placeholder 58"/>
          <p:cNvSpPr>
            <a:spLocks noGrp="1"/>
          </p:cNvSpPr>
          <p:nvPr>
            <p:ph type="pic" sz="quarter" idx="21" hasCustomPrompt="1"/>
          </p:nvPr>
        </p:nvSpPr>
        <p:spPr>
          <a:xfrm>
            <a:off x="7354062"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8" name="Picture Placeholder 58"/>
          <p:cNvSpPr>
            <a:spLocks noGrp="1"/>
          </p:cNvSpPr>
          <p:nvPr>
            <p:ph type="pic" sz="quarter" idx="24" hasCustomPrompt="1"/>
          </p:nvPr>
        </p:nvSpPr>
        <p:spPr>
          <a:xfrm>
            <a:off x="9805416"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Text Placeholder 4"/>
          <p:cNvSpPr>
            <a:spLocks noGrp="1"/>
          </p:cNvSpPr>
          <p:nvPr>
            <p:ph type="body" sz="quarter" idx="10" hasCustomPrompt="1"/>
          </p:nvPr>
        </p:nvSpPr>
        <p:spPr>
          <a:xfrm>
            <a:off x="609599" y="1447800"/>
            <a:ext cx="3912109" cy="4876799"/>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609599" y="381000"/>
            <a:ext cx="3912109" cy="838200"/>
          </a:xfrm>
        </p:spPr>
        <p:txBody>
          <a:bodyPr>
            <a:noAutofit/>
          </a:bodyPr>
          <a:lstStyle/>
          <a:p>
            <a:r>
              <a:rPr lang="en-US" dirty="0"/>
              <a:t>Tap to add title</a:t>
            </a:r>
          </a:p>
        </p:txBody>
      </p:sp>
      <p:sp>
        <p:nvSpPr>
          <p:cNvPr id="10" name="Picture Placeholder 58"/>
          <p:cNvSpPr>
            <a:spLocks noGrp="1"/>
          </p:cNvSpPr>
          <p:nvPr>
            <p:ph type="pic" sz="quarter" idx="13" hasCustomPrompt="1"/>
          </p:nvPr>
        </p:nvSpPr>
        <p:spPr>
          <a:xfrm>
            <a:off x="4902708"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1" name="Picture Placeholder 58"/>
          <p:cNvSpPr>
            <a:spLocks noGrp="1"/>
          </p:cNvSpPr>
          <p:nvPr>
            <p:ph type="pic" sz="quarter" idx="18" hasCustomPrompt="1"/>
          </p:nvPr>
        </p:nvSpPr>
        <p:spPr>
          <a:xfrm>
            <a:off x="4902708" y="2308859"/>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2" name="Picture Placeholder 58"/>
          <p:cNvSpPr>
            <a:spLocks noGrp="1"/>
          </p:cNvSpPr>
          <p:nvPr>
            <p:ph type="pic" sz="quarter" idx="23" hasCustomPrompt="1"/>
          </p:nvPr>
        </p:nvSpPr>
        <p:spPr>
          <a:xfrm>
            <a:off x="4902708"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cxnSp>
        <p:nvCxnSpPr>
          <p:cNvPr id="13" name="Straight Connector 12">
            <a:extLst>
              <a:ext uri="{FF2B5EF4-FFF2-40B4-BE49-F238E27FC236}">
                <a16:creationId xmlns:a16="http://schemas.microsoft.com/office/drawing/2014/main" id="{E45C3942-DFEA-461D-942E-272B76F5C8DA}"/>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4" name="Picture 13">
            <a:extLst>
              <a:ext uri="{FF2B5EF4-FFF2-40B4-BE49-F238E27FC236}">
                <a16:creationId xmlns:a16="http://schemas.microsoft.com/office/drawing/2014/main" id="{D295E5E7-3E31-43D1-A33C-F39B635589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541194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7_TextImage">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3" name="Text Placeholder 4"/>
          <p:cNvSpPr>
            <a:spLocks noGrp="1"/>
          </p:cNvSpPr>
          <p:nvPr>
            <p:ph type="body" sz="quarter" idx="11" hasCustomPrompt="1"/>
          </p:nvPr>
        </p:nvSpPr>
        <p:spPr>
          <a:xfrm>
            <a:off x="609599" y="1447800"/>
            <a:ext cx="6341459" cy="48767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609599" y="381000"/>
            <a:ext cx="6341459" cy="838200"/>
          </a:xfrm>
        </p:spPr>
        <p:txBody>
          <a:bodyPr>
            <a:noAutofit/>
          </a:bodyPr>
          <a:lstStyle>
            <a:lvl1pPr>
              <a:defRPr>
                <a:solidFill>
                  <a:schemeClr val="bg1"/>
                </a:solidFill>
              </a:defRPr>
            </a:lvl1pPr>
          </a:lstStyle>
          <a:p>
            <a:r>
              <a:rPr lang="en-US" dirty="0"/>
              <a:t>Tap to add title</a:t>
            </a:r>
          </a:p>
        </p:txBody>
      </p:sp>
      <p:pic>
        <p:nvPicPr>
          <p:cNvPr id="5" name="Picture 4">
            <a:extLst>
              <a:ext uri="{FF2B5EF4-FFF2-40B4-BE49-F238E27FC236}">
                <a16:creationId xmlns:a16="http://schemas.microsoft.com/office/drawing/2014/main" id="{4C3D3760-F90B-4C49-A4B3-4A7D513F8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2570299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8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0" y="1450848"/>
            <a:ext cx="5486400" cy="4873752"/>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96000" y="381000"/>
            <a:ext cx="5486400" cy="838200"/>
          </a:xfrm>
        </p:spPr>
        <p:txBody>
          <a:bodyPr>
            <a:noAutofit/>
          </a:bodyPr>
          <a:lstStyle/>
          <a:p>
            <a:r>
              <a:rPr lang="en-US" dirty="0"/>
              <a:t>Tap to add title</a:t>
            </a:r>
          </a:p>
        </p:txBody>
      </p:sp>
      <p:sp>
        <p:nvSpPr>
          <p:cNvPr id="7" name="Picture Placeholder 6"/>
          <p:cNvSpPr>
            <a:spLocks noGrp="1"/>
          </p:cNvSpPr>
          <p:nvPr>
            <p:ph type="pic" sz="quarter" idx="11" hasCustomPrompt="1"/>
          </p:nvPr>
        </p:nvSpPr>
        <p:spPr>
          <a:xfrm>
            <a:off x="0" y="0"/>
            <a:ext cx="55245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cxnSp>
        <p:nvCxnSpPr>
          <p:cNvPr id="6" name="Straight Connector 5">
            <a:extLst>
              <a:ext uri="{FF2B5EF4-FFF2-40B4-BE49-F238E27FC236}">
                <a16:creationId xmlns:a16="http://schemas.microsoft.com/office/drawing/2014/main" id="{F5FCA4FA-F6E2-4247-81C7-9AFE906D2BFF}"/>
              </a:ext>
            </a:extLst>
          </p:cNvPr>
          <p:cNvCxnSpPr>
            <a:cxnSpLocks/>
          </p:cNvCxnSpPr>
          <p:nvPr userDrawn="1"/>
        </p:nvCxnSpPr>
        <p:spPr>
          <a:xfrm flipH="1">
            <a:off x="5524500" y="685800"/>
            <a:ext cx="466725"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7F63028B-22A3-405A-9434-58C8C8D37DF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3252689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9_TextImag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742" y="0"/>
            <a:ext cx="7799234"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4" name="Text Placeholder 4"/>
          <p:cNvSpPr>
            <a:spLocks noGrp="1"/>
          </p:cNvSpPr>
          <p:nvPr>
            <p:ph type="body" sz="quarter" idx="24" hasCustomPrompt="1"/>
          </p:nvPr>
        </p:nvSpPr>
        <p:spPr>
          <a:xfrm>
            <a:off x="8290014" y="1450848"/>
            <a:ext cx="3294592" cy="4873752"/>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8290014" y="381000"/>
            <a:ext cx="3294592" cy="838200"/>
          </a:xfrm>
        </p:spPr>
        <p:txBody>
          <a:bodyPr>
            <a:noAutofit/>
          </a:bodyPr>
          <a:lstStyle/>
          <a:p>
            <a:r>
              <a:rPr lang="en-US" dirty="0"/>
              <a:t>Tap to add title</a:t>
            </a:r>
          </a:p>
        </p:txBody>
      </p:sp>
      <p:cxnSp>
        <p:nvCxnSpPr>
          <p:cNvPr id="6" name="Straight Connector 5">
            <a:extLst>
              <a:ext uri="{FF2B5EF4-FFF2-40B4-BE49-F238E27FC236}">
                <a16:creationId xmlns:a16="http://schemas.microsoft.com/office/drawing/2014/main" id="{4BE14F06-D4F1-4147-8A25-74D3B6778C1A}"/>
              </a:ext>
            </a:extLst>
          </p:cNvPr>
          <p:cNvCxnSpPr>
            <a:cxnSpLocks/>
          </p:cNvCxnSpPr>
          <p:nvPr userDrawn="1"/>
        </p:nvCxnSpPr>
        <p:spPr>
          <a:xfrm flipH="1">
            <a:off x="7800976" y="685800"/>
            <a:ext cx="380999"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7" name="Picture 6">
            <a:extLst>
              <a:ext uri="{FF2B5EF4-FFF2-40B4-BE49-F238E27FC236}">
                <a16:creationId xmlns:a16="http://schemas.microsoft.com/office/drawing/2014/main" id="{C6AB649B-70CD-43C6-92B5-46D9952394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3261725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0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0" y="1450848"/>
            <a:ext cx="5486400" cy="4873752"/>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96000" y="381000"/>
            <a:ext cx="5486400" cy="838200"/>
          </a:xfrm>
        </p:spPr>
        <p:txBody>
          <a:bodyPr>
            <a:noAutofit/>
          </a:bodyPr>
          <a:lstStyle/>
          <a:p>
            <a:r>
              <a:rPr lang="en-US" dirty="0"/>
              <a:t>Tap to add title</a:t>
            </a:r>
          </a:p>
        </p:txBody>
      </p:sp>
      <p:sp>
        <p:nvSpPr>
          <p:cNvPr id="9" name="Picture Placeholder 6"/>
          <p:cNvSpPr>
            <a:spLocks noGrp="1"/>
          </p:cNvSpPr>
          <p:nvPr>
            <p:ph type="pic" sz="quarter" idx="11" hasCustomPrompt="1"/>
          </p:nvPr>
        </p:nvSpPr>
        <p:spPr>
          <a:xfrm>
            <a:off x="0" y="0"/>
            <a:ext cx="5524500" cy="3407664"/>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0" name="Picture Placeholder 6"/>
          <p:cNvSpPr>
            <a:spLocks noGrp="1"/>
          </p:cNvSpPr>
          <p:nvPr>
            <p:ph type="pic" sz="quarter" idx="12" hasCustomPrompt="1"/>
          </p:nvPr>
        </p:nvSpPr>
        <p:spPr>
          <a:xfrm>
            <a:off x="0" y="3471673"/>
            <a:ext cx="5524500" cy="3386328"/>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cxnSp>
        <p:nvCxnSpPr>
          <p:cNvPr id="6" name="Straight Connector 5">
            <a:extLst>
              <a:ext uri="{FF2B5EF4-FFF2-40B4-BE49-F238E27FC236}">
                <a16:creationId xmlns:a16="http://schemas.microsoft.com/office/drawing/2014/main" id="{B6D0132E-20AC-4D97-A27E-615355FF04CB}"/>
              </a:ext>
            </a:extLst>
          </p:cNvPr>
          <p:cNvCxnSpPr>
            <a:cxnSpLocks/>
          </p:cNvCxnSpPr>
          <p:nvPr userDrawn="1"/>
        </p:nvCxnSpPr>
        <p:spPr>
          <a:xfrm flipH="1">
            <a:off x="5524500" y="685800"/>
            <a:ext cx="466725"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7" name="Picture 6">
            <a:extLst>
              <a:ext uri="{FF2B5EF4-FFF2-40B4-BE49-F238E27FC236}">
                <a16:creationId xmlns:a16="http://schemas.microsoft.com/office/drawing/2014/main" id="{AF4296FA-84D2-4976-A683-CC4A02B96A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3671525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1542231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1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0" y="1450848"/>
            <a:ext cx="5486400" cy="4873752"/>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96000" y="381000"/>
            <a:ext cx="5486400" cy="838200"/>
          </a:xfrm>
        </p:spPr>
        <p:txBody>
          <a:bodyPr>
            <a:noAutofit/>
          </a:bodyPr>
          <a:lstStyle/>
          <a:p>
            <a:r>
              <a:rPr lang="en-US" dirty="0"/>
              <a:t>Tap to add title</a:t>
            </a:r>
          </a:p>
        </p:txBody>
      </p:sp>
      <p:sp>
        <p:nvSpPr>
          <p:cNvPr id="11" name="Picture Placeholder 6"/>
          <p:cNvSpPr>
            <a:spLocks noGrp="1"/>
          </p:cNvSpPr>
          <p:nvPr>
            <p:ph type="pic" sz="quarter" idx="11" hasCustomPrompt="1"/>
          </p:nvPr>
        </p:nvSpPr>
        <p:spPr>
          <a:xfrm>
            <a:off x="1" y="0"/>
            <a:ext cx="5524499" cy="341376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2" name="Picture Placeholder 6"/>
          <p:cNvSpPr>
            <a:spLocks noGrp="1"/>
          </p:cNvSpPr>
          <p:nvPr>
            <p:ph type="pic" sz="quarter" idx="12" hasCustomPrompt="1"/>
          </p:nvPr>
        </p:nvSpPr>
        <p:spPr>
          <a:xfrm>
            <a:off x="0" y="3477768"/>
            <a:ext cx="2398982" cy="3380232"/>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13" name="Picture Placeholder 6"/>
          <p:cNvSpPr>
            <a:spLocks noGrp="1"/>
          </p:cNvSpPr>
          <p:nvPr>
            <p:ph type="pic" sz="quarter" idx="13" hasCustomPrompt="1"/>
          </p:nvPr>
        </p:nvSpPr>
        <p:spPr>
          <a:xfrm>
            <a:off x="2462991" y="3477768"/>
            <a:ext cx="3061510" cy="3383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cxnSp>
        <p:nvCxnSpPr>
          <p:cNvPr id="8" name="Straight Connector 7">
            <a:extLst>
              <a:ext uri="{FF2B5EF4-FFF2-40B4-BE49-F238E27FC236}">
                <a16:creationId xmlns:a16="http://schemas.microsoft.com/office/drawing/2014/main" id="{B7EB635A-63BF-44F7-B84F-C90BE467252B}"/>
              </a:ext>
            </a:extLst>
          </p:cNvPr>
          <p:cNvCxnSpPr>
            <a:cxnSpLocks/>
          </p:cNvCxnSpPr>
          <p:nvPr userDrawn="1"/>
        </p:nvCxnSpPr>
        <p:spPr>
          <a:xfrm flipH="1">
            <a:off x="5524500" y="685800"/>
            <a:ext cx="466725"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FBCF2EB7-5657-42C2-B448-3DB67A36DB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879032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2_TextImage">
    <p:spTree>
      <p:nvGrpSpPr>
        <p:cNvPr id="1" name=""/>
        <p:cNvGrpSpPr/>
        <p:nvPr/>
      </p:nvGrpSpPr>
      <p:grpSpPr>
        <a:xfrm>
          <a:off x="0" y="0"/>
          <a:ext cx="0" cy="0"/>
          <a:chOff x="0" y="0"/>
          <a:chExt cx="0" cy="0"/>
        </a:xfrm>
      </p:grpSpPr>
      <p:sp>
        <p:nvSpPr>
          <p:cNvPr id="25" name="Picture Placeholder 58"/>
          <p:cNvSpPr>
            <a:spLocks noGrp="1"/>
          </p:cNvSpPr>
          <p:nvPr>
            <p:ph type="pic" sz="quarter" idx="11" hasCustomPrompt="1"/>
          </p:nvPr>
        </p:nvSpPr>
        <p:spPr>
          <a:xfrm>
            <a:off x="0"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8" name="Picture Placeholder 58"/>
          <p:cNvSpPr>
            <a:spLocks noGrp="1"/>
          </p:cNvSpPr>
          <p:nvPr>
            <p:ph type="pic" sz="quarter" idx="14" hasCustomPrompt="1"/>
          </p:nvPr>
        </p:nvSpPr>
        <p:spPr>
          <a:xfrm>
            <a:off x="2451354"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0" name="Picture Placeholder 58"/>
          <p:cNvSpPr>
            <a:spLocks noGrp="1"/>
          </p:cNvSpPr>
          <p:nvPr>
            <p:ph type="pic" sz="quarter" idx="16" hasCustomPrompt="1"/>
          </p:nvPr>
        </p:nvSpPr>
        <p:spPr>
          <a:xfrm>
            <a:off x="0"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3" name="Picture Placeholder 58"/>
          <p:cNvSpPr>
            <a:spLocks noGrp="1"/>
          </p:cNvSpPr>
          <p:nvPr>
            <p:ph type="pic" sz="quarter" idx="19" hasCustomPrompt="1"/>
          </p:nvPr>
        </p:nvSpPr>
        <p:spPr>
          <a:xfrm>
            <a:off x="2451354" y="2304583"/>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5" name="Picture Placeholder 58"/>
          <p:cNvSpPr>
            <a:spLocks noGrp="1"/>
          </p:cNvSpPr>
          <p:nvPr>
            <p:ph type="pic" sz="quarter" idx="21" hasCustomPrompt="1"/>
          </p:nvPr>
        </p:nvSpPr>
        <p:spPr>
          <a:xfrm>
            <a:off x="0"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8" name="Picture Placeholder 58"/>
          <p:cNvSpPr>
            <a:spLocks noGrp="1"/>
          </p:cNvSpPr>
          <p:nvPr>
            <p:ph type="pic" sz="quarter" idx="24" hasCustomPrompt="1"/>
          </p:nvPr>
        </p:nvSpPr>
        <p:spPr>
          <a:xfrm>
            <a:off x="2451354"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Text Placeholder 4"/>
          <p:cNvSpPr>
            <a:spLocks noGrp="1"/>
          </p:cNvSpPr>
          <p:nvPr>
            <p:ph type="body" sz="quarter" idx="10" hasCustomPrompt="1"/>
          </p:nvPr>
        </p:nvSpPr>
        <p:spPr>
          <a:xfrm>
            <a:off x="5243146" y="1447800"/>
            <a:ext cx="6341459" cy="4876799"/>
          </a:xfrm>
        </p:spPr>
        <p:txBody>
          <a:bodyPr>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5243146" y="381000"/>
            <a:ext cx="6341459" cy="838200"/>
          </a:xfrm>
        </p:spPr>
        <p:txBody>
          <a:bodyPr>
            <a:noAutofit/>
          </a:bodyPr>
          <a:lstStyle/>
          <a:p>
            <a:r>
              <a:rPr lang="en-US" dirty="0"/>
              <a:t>Tap to add title</a:t>
            </a:r>
          </a:p>
        </p:txBody>
      </p:sp>
      <p:cxnSp>
        <p:nvCxnSpPr>
          <p:cNvPr id="10" name="Straight Connector 9">
            <a:extLst>
              <a:ext uri="{FF2B5EF4-FFF2-40B4-BE49-F238E27FC236}">
                <a16:creationId xmlns:a16="http://schemas.microsoft.com/office/drawing/2014/main" id="{4AE1B555-1C82-4FF1-BD58-82F1E77A03C1}"/>
              </a:ext>
            </a:extLst>
          </p:cNvPr>
          <p:cNvCxnSpPr>
            <a:cxnSpLocks/>
          </p:cNvCxnSpPr>
          <p:nvPr userDrawn="1"/>
        </p:nvCxnSpPr>
        <p:spPr>
          <a:xfrm flipH="1">
            <a:off x="4837938" y="685800"/>
            <a:ext cx="286513"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B44AB455-609E-4F02-909B-0BC270C059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723724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3_TextImage">
    <p:spTree>
      <p:nvGrpSpPr>
        <p:cNvPr id="1" name=""/>
        <p:cNvGrpSpPr/>
        <p:nvPr/>
      </p:nvGrpSpPr>
      <p:grpSpPr>
        <a:xfrm>
          <a:off x="0" y="0"/>
          <a:ext cx="0" cy="0"/>
          <a:chOff x="0" y="0"/>
          <a:chExt cx="0" cy="0"/>
        </a:xfrm>
      </p:grpSpPr>
      <p:sp>
        <p:nvSpPr>
          <p:cNvPr id="59" name="Picture Placeholder 58"/>
          <p:cNvSpPr>
            <a:spLocks noGrp="1"/>
          </p:cNvSpPr>
          <p:nvPr>
            <p:ph type="pic" sz="quarter" idx="10" hasCustomPrompt="1"/>
          </p:nvPr>
        </p:nvSpPr>
        <p:spPr>
          <a:xfrm>
            <a:off x="0"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6" name="Picture Placeholder 58"/>
          <p:cNvSpPr>
            <a:spLocks noGrp="1"/>
          </p:cNvSpPr>
          <p:nvPr>
            <p:ph type="pic" sz="quarter" idx="12" hasCustomPrompt="1"/>
          </p:nvPr>
        </p:nvSpPr>
        <p:spPr>
          <a:xfrm>
            <a:off x="2451354"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7" name="Picture Placeholder 58"/>
          <p:cNvSpPr>
            <a:spLocks noGrp="1"/>
          </p:cNvSpPr>
          <p:nvPr>
            <p:ph type="pic" sz="quarter" idx="13" hasCustomPrompt="1"/>
          </p:nvPr>
        </p:nvSpPr>
        <p:spPr>
          <a:xfrm>
            <a:off x="4902708" y="-2"/>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9" name="Picture Placeholder 58"/>
          <p:cNvSpPr>
            <a:spLocks noGrp="1"/>
          </p:cNvSpPr>
          <p:nvPr>
            <p:ph type="pic" sz="quarter" idx="15" hasCustomPrompt="1"/>
          </p:nvPr>
        </p:nvSpPr>
        <p:spPr>
          <a:xfrm>
            <a:off x="0" y="2308859"/>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1" name="Picture Placeholder 58"/>
          <p:cNvSpPr>
            <a:spLocks noGrp="1"/>
          </p:cNvSpPr>
          <p:nvPr>
            <p:ph type="pic" sz="quarter" idx="17" hasCustomPrompt="1"/>
          </p:nvPr>
        </p:nvSpPr>
        <p:spPr>
          <a:xfrm>
            <a:off x="2451354" y="2308859"/>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2" name="Picture Placeholder 58"/>
          <p:cNvSpPr>
            <a:spLocks noGrp="1"/>
          </p:cNvSpPr>
          <p:nvPr>
            <p:ph type="pic" sz="quarter" idx="18" hasCustomPrompt="1"/>
          </p:nvPr>
        </p:nvSpPr>
        <p:spPr>
          <a:xfrm>
            <a:off x="4902708" y="2308859"/>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4" name="Picture Placeholder 58"/>
          <p:cNvSpPr>
            <a:spLocks noGrp="1"/>
          </p:cNvSpPr>
          <p:nvPr>
            <p:ph type="pic" sz="quarter" idx="20" hasCustomPrompt="1"/>
          </p:nvPr>
        </p:nvSpPr>
        <p:spPr>
          <a:xfrm>
            <a:off x="0"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6" name="Picture Placeholder 58"/>
          <p:cNvSpPr>
            <a:spLocks noGrp="1"/>
          </p:cNvSpPr>
          <p:nvPr>
            <p:ph type="pic" sz="quarter" idx="22" hasCustomPrompt="1"/>
          </p:nvPr>
        </p:nvSpPr>
        <p:spPr>
          <a:xfrm>
            <a:off x="2451354"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7" name="Picture Placeholder 58"/>
          <p:cNvSpPr>
            <a:spLocks noGrp="1"/>
          </p:cNvSpPr>
          <p:nvPr>
            <p:ph type="pic" sz="quarter" idx="23" hasCustomPrompt="1"/>
          </p:nvPr>
        </p:nvSpPr>
        <p:spPr>
          <a:xfrm>
            <a:off x="4902708" y="4617720"/>
            <a:ext cx="2386584" cy="224028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Text Placeholder 4"/>
          <p:cNvSpPr>
            <a:spLocks noGrp="1"/>
          </p:cNvSpPr>
          <p:nvPr>
            <p:ph type="body" sz="quarter" idx="24" hasCustomPrompt="1"/>
          </p:nvPr>
        </p:nvSpPr>
        <p:spPr>
          <a:xfrm>
            <a:off x="7670292" y="1447800"/>
            <a:ext cx="3914314" cy="4876799"/>
          </a:xfrm>
        </p:spPr>
        <p:txBody>
          <a:bodyPr>
            <a:noAutofit/>
          </a:bodyPr>
          <a:lstStyle>
            <a:lvl1pPr>
              <a:defRPr/>
            </a:lvl1pPr>
            <a:lvl2pPr>
              <a:defRPr/>
            </a:lvl2pPr>
            <a:lvl3pPr>
              <a:defRPr/>
            </a:lvl3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7670292" y="381000"/>
            <a:ext cx="3914314" cy="838200"/>
          </a:xfrm>
        </p:spPr>
        <p:txBody>
          <a:bodyPr>
            <a:noAutofit/>
          </a:bodyPr>
          <a:lstStyle>
            <a:lvl1pPr>
              <a:defRPr/>
            </a:lvl1pPr>
          </a:lstStyle>
          <a:p>
            <a:r>
              <a:rPr lang="en-US" dirty="0"/>
              <a:t>Tap to add title</a:t>
            </a:r>
          </a:p>
        </p:txBody>
      </p:sp>
      <p:cxnSp>
        <p:nvCxnSpPr>
          <p:cNvPr id="13" name="Straight Connector 12">
            <a:extLst>
              <a:ext uri="{FF2B5EF4-FFF2-40B4-BE49-F238E27FC236}">
                <a16:creationId xmlns:a16="http://schemas.microsoft.com/office/drawing/2014/main" id="{2FD5AD69-5E2D-430E-8F2F-5369B8AAFA84}"/>
              </a:ext>
            </a:extLst>
          </p:cNvPr>
          <p:cNvCxnSpPr>
            <a:cxnSpLocks/>
          </p:cNvCxnSpPr>
          <p:nvPr userDrawn="1"/>
        </p:nvCxnSpPr>
        <p:spPr>
          <a:xfrm flipH="1">
            <a:off x="7289292" y="685800"/>
            <a:ext cx="286513"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4" name="Picture 13">
            <a:extLst>
              <a:ext uri="{FF2B5EF4-FFF2-40B4-BE49-F238E27FC236}">
                <a16:creationId xmlns:a16="http://schemas.microsoft.com/office/drawing/2014/main" id="{1121509E-894D-4802-9631-2E50263341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096880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4_TextImage">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chemeClr val="accent1"/>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3" name="Text Placeholder 4"/>
          <p:cNvSpPr>
            <a:spLocks noGrp="1"/>
          </p:cNvSpPr>
          <p:nvPr>
            <p:ph type="body" sz="quarter" idx="11" hasCustomPrompt="1"/>
          </p:nvPr>
        </p:nvSpPr>
        <p:spPr>
          <a:xfrm>
            <a:off x="5210628" y="1447801"/>
            <a:ext cx="6371772" cy="48767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10628" y="381000"/>
            <a:ext cx="6371772" cy="838200"/>
          </a:xfrm>
        </p:spPr>
        <p:txBody>
          <a:bodyPr>
            <a:noAutofit/>
          </a:bodyPr>
          <a:lstStyle>
            <a:lvl1pPr>
              <a:defRPr>
                <a:solidFill>
                  <a:schemeClr val="bg1"/>
                </a:solidFill>
              </a:defRPr>
            </a:lvl1pPr>
          </a:lstStyle>
          <a:p>
            <a:r>
              <a:rPr lang="en-US" dirty="0"/>
              <a:t>Tap to add title</a:t>
            </a:r>
          </a:p>
        </p:txBody>
      </p:sp>
      <p:pic>
        <p:nvPicPr>
          <p:cNvPr id="5" name="Picture 4" descr="A picture containing kitchenware, night sky&#10;&#10;Description automatically generated">
            <a:extLst>
              <a:ext uri="{FF2B5EF4-FFF2-40B4-BE49-F238E27FC236}">
                <a16:creationId xmlns:a16="http://schemas.microsoft.com/office/drawing/2014/main" id="{FADA5FCC-4F99-4917-A763-773E7A473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309" y="5291433"/>
            <a:ext cx="7595937" cy="1685334"/>
          </a:xfrm>
          <a:prstGeom prst="rect">
            <a:avLst/>
          </a:prstGeom>
        </p:spPr>
      </p:pic>
      <p:pic>
        <p:nvPicPr>
          <p:cNvPr id="6" name="Picture 5">
            <a:extLst>
              <a:ext uri="{FF2B5EF4-FFF2-40B4-BE49-F238E27FC236}">
                <a16:creationId xmlns:a16="http://schemas.microsoft.com/office/drawing/2014/main" id="{B68F0918-3843-469F-AF80-96060C27FFB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938864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5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 y="4443984"/>
            <a:ext cx="10972800" cy="1880616"/>
          </a:xfrm>
        </p:spPr>
        <p:txBody>
          <a:bodyPr>
            <a:noAutofit/>
          </a:bodyPr>
          <a:lstStyle>
            <a:lvl1pPr marL="0" indent="0">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2" name="Title 1"/>
          <p:cNvSpPr>
            <a:spLocks noGrp="1"/>
          </p:cNvSpPr>
          <p:nvPr>
            <p:ph type="title" hasCustomPrompt="1"/>
          </p:nvPr>
        </p:nvSpPr>
        <p:spPr>
          <a:xfrm>
            <a:off x="609600" y="3733800"/>
            <a:ext cx="10972800" cy="710184"/>
          </a:xfrm>
        </p:spPr>
        <p:txBody>
          <a:bodyPr>
            <a:noAutofit/>
          </a:bodyPr>
          <a:lstStyle/>
          <a:p>
            <a:r>
              <a:rPr lang="en-US" dirty="0"/>
              <a:t>Tap to add title</a:t>
            </a:r>
          </a:p>
        </p:txBody>
      </p:sp>
      <p:sp>
        <p:nvSpPr>
          <p:cNvPr id="7" name="Picture Placeholder 6"/>
          <p:cNvSpPr>
            <a:spLocks noGrp="1"/>
          </p:cNvSpPr>
          <p:nvPr>
            <p:ph type="pic" sz="quarter" idx="11" hasCustomPrompt="1"/>
          </p:nvPr>
        </p:nvSpPr>
        <p:spPr>
          <a:xfrm>
            <a:off x="0" y="0"/>
            <a:ext cx="12192000" cy="3429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cxnSp>
        <p:nvCxnSpPr>
          <p:cNvPr id="6" name="Straight Connector 5">
            <a:extLst>
              <a:ext uri="{FF2B5EF4-FFF2-40B4-BE49-F238E27FC236}">
                <a16:creationId xmlns:a16="http://schemas.microsoft.com/office/drawing/2014/main" id="{C709FE56-9131-4A47-8C28-A4F15898A2C9}"/>
              </a:ext>
            </a:extLst>
          </p:cNvPr>
          <p:cNvCxnSpPr>
            <a:cxnSpLocks/>
          </p:cNvCxnSpPr>
          <p:nvPr userDrawn="1"/>
        </p:nvCxnSpPr>
        <p:spPr>
          <a:xfrm flipH="1">
            <a:off x="0" y="4050091"/>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17B2B106-5831-4402-8AB9-CD2ACC85DF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7859947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6_TextImage">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609600" y="4447210"/>
            <a:ext cx="5029200" cy="1877390"/>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0" y="0"/>
            <a:ext cx="12192000" cy="3429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Color block or insert photo</a:t>
            </a:r>
          </a:p>
        </p:txBody>
      </p:sp>
      <p:sp>
        <p:nvSpPr>
          <p:cNvPr id="6" name="Title 1"/>
          <p:cNvSpPr>
            <a:spLocks noGrp="1"/>
          </p:cNvSpPr>
          <p:nvPr>
            <p:ph type="title" hasCustomPrompt="1"/>
          </p:nvPr>
        </p:nvSpPr>
        <p:spPr>
          <a:xfrm>
            <a:off x="609600" y="3730752"/>
            <a:ext cx="10972800" cy="399288"/>
          </a:xfrm>
        </p:spPr>
        <p:txBody>
          <a:bodyPr>
            <a:noAutofit/>
          </a:bodyPr>
          <a:lstStyle/>
          <a:p>
            <a:r>
              <a:rPr lang="en-US" dirty="0"/>
              <a:t>Tap to add title</a:t>
            </a:r>
          </a:p>
        </p:txBody>
      </p:sp>
      <p:sp>
        <p:nvSpPr>
          <p:cNvPr id="10" name="Text Placeholder 3"/>
          <p:cNvSpPr>
            <a:spLocks noGrp="1"/>
          </p:cNvSpPr>
          <p:nvPr>
            <p:ph type="body" sz="quarter" idx="13" hasCustomPrompt="1"/>
          </p:nvPr>
        </p:nvSpPr>
        <p:spPr>
          <a:xfrm>
            <a:off x="6096000" y="4447210"/>
            <a:ext cx="5486400" cy="1877390"/>
          </a:xfrm>
        </p:spPr>
        <p:txBody>
          <a:bodyPr/>
          <a:lstStyle>
            <a:lvl1pPr>
              <a:defRPr baseline="0"/>
            </a:lvl1pPr>
          </a:lstStyle>
          <a:p>
            <a:pPr lvl="0"/>
            <a:r>
              <a:rPr lang="en-US" dirty="0"/>
              <a:t>Tap to add text col 2</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F8E53B5C-7D14-4590-A0C9-33FCC9E735E5}"/>
              </a:ext>
            </a:extLst>
          </p:cNvPr>
          <p:cNvCxnSpPr>
            <a:cxnSpLocks/>
          </p:cNvCxnSpPr>
          <p:nvPr userDrawn="1"/>
        </p:nvCxnSpPr>
        <p:spPr>
          <a:xfrm flipH="1">
            <a:off x="0" y="4050091"/>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E11AFE21-0BAE-400E-A4C8-192C5AAEA8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827715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7_TextImage">
    <p:spTree>
      <p:nvGrpSpPr>
        <p:cNvPr id="1" name=""/>
        <p:cNvGrpSpPr/>
        <p:nvPr/>
      </p:nvGrpSpPr>
      <p:grpSpPr>
        <a:xfrm>
          <a:off x="0" y="0"/>
          <a:ext cx="0" cy="0"/>
          <a:chOff x="0" y="0"/>
          <a:chExt cx="0" cy="0"/>
        </a:xfrm>
      </p:grpSpPr>
      <p:sp>
        <p:nvSpPr>
          <p:cNvPr id="8" name="Picture Placeholder 6"/>
          <p:cNvSpPr>
            <a:spLocks noGrp="1"/>
          </p:cNvSpPr>
          <p:nvPr>
            <p:ph type="pic" sz="quarter" idx="15" hasCustomPrompt="1"/>
          </p:nvPr>
        </p:nvSpPr>
        <p:spPr>
          <a:xfrm>
            <a:off x="6122656" y="-1867"/>
            <a:ext cx="6062472" cy="25146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baseline="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7" name="Picture Placeholder 6"/>
          <p:cNvSpPr>
            <a:spLocks noGrp="1"/>
          </p:cNvSpPr>
          <p:nvPr>
            <p:ph type="pic" sz="quarter" idx="11" hasCustomPrompt="1"/>
          </p:nvPr>
        </p:nvSpPr>
        <p:spPr>
          <a:xfrm>
            <a:off x="0" y="-1867"/>
            <a:ext cx="6062472" cy="25146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baseline="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4" name="Text Placeholder 3"/>
          <p:cNvSpPr>
            <a:spLocks noGrp="1"/>
          </p:cNvSpPr>
          <p:nvPr>
            <p:ph type="body" sz="quarter" idx="13" hasCustomPrompt="1"/>
          </p:nvPr>
        </p:nvSpPr>
        <p:spPr>
          <a:xfrm>
            <a:off x="0" y="2076852"/>
            <a:ext cx="6062472" cy="435881"/>
          </a:xfrm>
          <a:solidFill>
            <a:schemeClr val="tx1">
              <a:alpha val="50000"/>
            </a:schemeClr>
          </a:solidFill>
        </p:spPr>
        <p:txBody>
          <a:bodyPr lIns="640080" tIns="91440" rIns="457200" bIns="91440">
            <a:normAutofit/>
          </a:bodyPr>
          <a:lstStyle>
            <a:lvl1pPr marL="0" indent="0">
              <a:spcBef>
                <a:spcPts val="0"/>
              </a:spcBef>
              <a:spcAft>
                <a:spcPts val="0"/>
              </a:spcAft>
              <a:buNone/>
              <a:defRPr sz="1800" baseline="0">
                <a:solidFill>
                  <a:schemeClr val="bg1"/>
                </a:solidFill>
                <a:latin typeface="+mn-lt"/>
              </a:defRPr>
            </a:lvl1pPr>
          </a:lstStyle>
          <a:p>
            <a:pPr lvl="0"/>
            <a:r>
              <a:rPr lang="en-US" dirty="0"/>
              <a:t>Click to edit Master photo caption styles</a:t>
            </a:r>
          </a:p>
        </p:txBody>
      </p:sp>
      <p:sp>
        <p:nvSpPr>
          <p:cNvPr id="11" name="Text Placeholder 3"/>
          <p:cNvSpPr>
            <a:spLocks noGrp="1"/>
          </p:cNvSpPr>
          <p:nvPr>
            <p:ph type="body" sz="quarter" idx="14" hasCustomPrompt="1"/>
          </p:nvPr>
        </p:nvSpPr>
        <p:spPr>
          <a:xfrm>
            <a:off x="6122656" y="2076852"/>
            <a:ext cx="6062472" cy="435881"/>
          </a:xfrm>
          <a:solidFill>
            <a:schemeClr val="tx1">
              <a:alpha val="50000"/>
            </a:schemeClr>
          </a:solidFill>
        </p:spPr>
        <p:txBody>
          <a:bodyPr lIns="640080" tIns="91440" rIns="457200" bIns="91440">
            <a:normAutofit/>
          </a:bodyPr>
          <a:lstStyle>
            <a:lvl1pPr marL="0" indent="0">
              <a:spcBef>
                <a:spcPts val="0"/>
              </a:spcBef>
              <a:spcAft>
                <a:spcPts val="0"/>
              </a:spcAft>
              <a:buNone/>
              <a:defRPr sz="1800" baseline="0">
                <a:solidFill>
                  <a:schemeClr val="bg1"/>
                </a:solidFill>
                <a:latin typeface="+mn-lt"/>
              </a:defRPr>
            </a:lvl1pPr>
          </a:lstStyle>
          <a:p>
            <a:pPr lvl="0"/>
            <a:r>
              <a:rPr lang="en-US" dirty="0"/>
              <a:t>Click to edit Master photo caption styles</a:t>
            </a:r>
          </a:p>
        </p:txBody>
      </p:sp>
      <p:sp>
        <p:nvSpPr>
          <p:cNvPr id="9" name="Title 1"/>
          <p:cNvSpPr>
            <a:spLocks noGrp="1"/>
          </p:cNvSpPr>
          <p:nvPr>
            <p:ph type="title" hasCustomPrompt="1"/>
          </p:nvPr>
        </p:nvSpPr>
        <p:spPr>
          <a:xfrm>
            <a:off x="609600" y="2887123"/>
            <a:ext cx="10972800" cy="402336"/>
          </a:xfrm>
          <a:ln>
            <a:noFill/>
          </a:ln>
        </p:spPr>
        <p:txBody>
          <a:bodyPr>
            <a:noAutofit/>
          </a:bodyPr>
          <a:lstStyle/>
          <a:p>
            <a:r>
              <a:rPr lang="en-US" dirty="0"/>
              <a:t>Tap to add title</a:t>
            </a:r>
          </a:p>
        </p:txBody>
      </p:sp>
      <p:sp>
        <p:nvSpPr>
          <p:cNvPr id="10" name="Text Placeholder 2"/>
          <p:cNvSpPr>
            <a:spLocks noGrp="1"/>
          </p:cNvSpPr>
          <p:nvPr>
            <p:ph type="body" sz="quarter" idx="16" hasCustomPrompt="1"/>
          </p:nvPr>
        </p:nvSpPr>
        <p:spPr>
          <a:xfrm>
            <a:off x="609600" y="3576098"/>
            <a:ext cx="10972800" cy="2748502"/>
          </a:xfrm>
        </p:spPr>
        <p:txBody>
          <a:bodyPr/>
          <a:lstStyle>
            <a:lvl1pPr>
              <a:defRPr/>
            </a:lvl1p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BBFCF9A-5B08-47E4-9AB1-17E839421E50}"/>
              </a:ext>
            </a:extLst>
          </p:cNvPr>
          <p:cNvCxnSpPr>
            <a:cxnSpLocks/>
          </p:cNvCxnSpPr>
          <p:nvPr userDrawn="1"/>
        </p:nvCxnSpPr>
        <p:spPr>
          <a:xfrm flipH="1">
            <a:off x="0" y="3202366"/>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3" name="Picture 12">
            <a:extLst>
              <a:ext uri="{FF2B5EF4-FFF2-40B4-BE49-F238E27FC236}">
                <a16:creationId xmlns:a16="http://schemas.microsoft.com/office/drawing/2014/main" id="{8A04EC1B-C163-418C-B3FC-F4F3551523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946101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8_TextImag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600" y="2887123"/>
            <a:ext cx="10972800" cy="402336"/>
          </a:xfrm>
          <a:ln>
            <a:noFill/>
          </a:ln>
        </p:spPr>
        <p:txBody>
          <a:bodyPr>
            <a:noAutofit/>
          </a:bodyPr>
          <a:lstStyle/>
          <a:p>
            <a:r>
              <a:rPr lang="en-US" dirty="0"/>
              <a:t>Tap to add title</a:t>
            </a:r>
          </a:p>
        </p:txBody>
      </p:sp>
      <p:sp>
        <p:nvSpPr>
          <p:cNvPr id="10" name="Picture Placeholder 6"/>
          <p:cNvSpPr>
            <a:spLocks noGrp="1"/>
          </p:cNvSpPr>
          <p:nvPr>
            <p:ph type="pic" sz="quarter" idx="11" hasCustomPrompt="1"/>
          </p:nvPr>
        </p:nvSpPr>
        <p:spPr>
          <a:xfrm>
            <a:off x="0" y="0"/>
            <a:ext cx="6062472" cy="25146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1" name="Picture Placeholder 6"/>
          <p:cNvSpPr>
            <a:spLocks noGrp="1"/>
          </p:cNvSpPr>
          <p:nvPr>
            <p:ph type="pic" sz="quarter" idx="12" hasCustomPrompt="1"/>
          </p:nvPr>
        </p:nvSpPr>
        <p:spPr>
          <a:xfrm>
            <a:off x="6129528" y="0"/>
            <a:ext cx="6062472" cy="25146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4" name="Text Placeholder 2"/>
          <p:cNvSpPr>
            <a:spLocks noGrp="1"/>
          </p:cNvSpPr>
          <p:nvPr>
            <p:ph type="body" sz="quarter" idx="14" hasCustomPrompt="1"/>
          </p:nvPr>
        </p:nvSpPr>
        <p:spPr>
          <a:xfrm>
            <a:off x="609600" y="3576098"/>
            <a:ext cx="5029200" cy="2748502"/>
          </a:xfrm>
        </p:spPr>
        <p:txBody>
          <a:bodyPr/>
          <a:lstStyle>
            <a:lvl1pPr>
              <a:defRPr/>
            </a:lvl1pPr>
          </a:lstStyle>
          <a:p>
            <a:pPr lvl="0"/>
            <a:r>
              <a:rPr lang="en-US" dirty="0"/>
              <a:t>Tap to add text col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hasCustomPrompt="1"/>
          </p:nvPr>
        </p:nvSpPr>
        <p:spPr>
          <a:xfrm>
            <a:off x="6086475" y="3575462"/>
            <a:ext cx="5495925" cy="2728409"/>
          </a:xfrm>
        </p:spPr>
        <p:txBody>
          <a:bodyPr/>
          <a:lstStyle>
            <a:lvl1pPr>
              <a:defRPr/>
            </a:lvl1pPr>
          </a:lstStyle>
          <a:p>
            <a:pPr lvl="0"/>
            <a:r>
              <a:rPr lang="en-US" dirty="0"/>
              <a:t>Tap to add text col 2</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3397E77-E6A3-4B1B-91AA-70A20EFCD199}"/>
              </a:ext>
            </a:extLst>
          </p:cNvPr>
          <p:cNvCxnSpPr>
            <a:cxnSpLocks/>
          </p:cNvCxnSpPr>
          <p:nvPr userDrawn="1"/>
        </p:nvCxnSpPr>
        <p:spPr>
          <a:xfrm flipH="1">
            <a:off x="0" y="3202366"/>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ADB3BD32-C1BB-48DD-82FD-344EBBFD2B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592310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Headline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5257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6" name="Title 1"/>
          <p:cNvSpPr>
            <a:spLocks noGrp="1"/>
          </p:cNvSpPr>
          <p:nvPr>
            <p:ph type="title" hasCustomPrompt="1"/>
          </p:nvPr>
        </p:nvSpPr>
        <p:spPr>
          <a:xfrm>
            <a:off x="613012" y="5486400"/>
            <a:ext cx="10972800" cy="838200"/>
          </a:xfrm>
        </p:spPr>
        <p:txBody>
          <a:bodyPr>
            <a:noAutofit/>
          </a:bodyPr>
          <a:lstStyle/>
          <a:p>
            <a:r>
              <a:rPr lang="en-US" dirty="0"/>
              <a:t>Tap to add title</a:t>
            </a:r>
          </a:p>
        </p:txBody>
      </p:sp>
      <p:cxnSp>
        <p:nvCxnSpPr>
          <p:cNvPr id="4" name="Straight Connector 3">
            <a:extLst>
              <a:ext uri="{FF2B5EF4-FFF2-40B4-BE49-F238E27FC236}">
                <a16:creationId xmlns:a16="http://schemas.microsoft.com/office/drawing/2014/main" id="{BF383D76-BA13-4A8E-987B-7CDD2F4C4D74}"/>
              </a:ext>
            </a:extLst>
          </p:cNvPr>
          <p:cNvCxnSpPr>
            <a:cxnSpLocks/>
          </p:cNvCxnSpPr>
          <p:nvPr userDrawn="1"/>
        </p:nvCxnSpPr>
        <p:spPr>
          <a:xfrm flipH="1">
            <a:off x="0" y="5793166"/>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8" name="Picture 7">
            <a:extLst>
              <a:ext uri="{FF2B5EF4-FFF2-40B4-BE49-F238E27FC236}">
                <a16:creationId xmlns:a16="http://schemas.microsoft.com/office/drawing/2014/main" id="{DC9FF134-81A0-4D22-90EC-6B8243F8B23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723030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Headline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1" y="0"/>
            <a:ext cx="6061999" cy="5257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6" name="Picture Placeholder 6"/>
          <p:cNvSpPr>
            <a:spLocks noGrp="1"/>
          </p:cNvSpPr>
          <p:nvPr>
            <p:ph type="pic" sz="quarter" idx="12" hasCustomPrompt="1"/>
          </p:nvPr>
        </p:nvSpPr>
        <p:spPr>
          <a:xfrm>
            <a:off x="6128004" y="0"/>
            <a:ext cx="6063996" cy="5257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8" name="Title 1"/>
          <p:cNvSpPr>
            <a:spLocks noGrp="1"/>
          </p:cNvSpPr>
          <p:nvPr>
            <p:ph type="title" hasCustomPrompt="1"/>
          </p:nvPr>
        </p:nvSpPr>
        <p:spPr>
          <a:xfrm>
            <a:off x="609600" y="5483352"/>
            <a:ext cx="10972800" cy="841248"/>
          </a:xfrm>
        </p:spPr>
        <p:txBody>
          <a:bodyPr anchor="t" anchorCtr="0">
            <a:noAutofit/>
          </a:bodyPr>
          <a:lstStyle/>
          <a:p>
            <a:r>
              <a:rPr lang="en-US" dirty="0"/>
              <a:t>Tap to add title</a:t>
            </a:r>
          </a:p>
        </p:txBody>
      </p:sp>
      <p:cxnSp>
        <p:nvCxnSpPr>
          <p:cNvPr id="5" name="Straight Connector 4">
            <a:extLst>
              <a:ext uri="{FF2B5EF4-FFF2-40B4-BE49-F238E27FC236}">
                <a16:creationId xmlns:a16="http://schemas.microsoft.com/office/drawing/2014/main" id="{E2CADC6F-25F7-44E6-B9AA-168A3956F134}"/>
              </a:ext>
            </a:extLst>
          </p:cNvPr>
          <p:cNvCxnSpPr>
            <a:cxnSpLocks/>
          </p:cNvCxnSpPr>
          <p:nvPr userDrawn="1"/>
        </p:nvCxnSpPr>
        <p:spPr>
          <a:xfrm flipH="1">
            <a:off x="0" y="5793166"/>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422C5910-49FA-4215-B037-7D481C0210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19152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16482538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HeadlineImage">
    <p:spTree>
      <p:nvGrpSpPr>
        <p:cNvPr id="1" name=""/>
        <p:cNvGrpSpPr/>
        <p:nvPr/>
      </p:nvGrpSpPr>
      <p:grpSpPr>
        <a:xfrm>
          <a:off x="0" y="0"/>
          <a:ext cx="0" cy="0"/>
          <a:chOff x="0" y="0"/>
          <a:chExt cx="0" cy="0"/>
        </a:xfrm>
      </p:grpSpPr>
      <p:sp>
        <p:nvSpPr>
          <p:cNvPr id="18" name="Picture Placeholder 10"/>
          <p:cNvSpPr>
            <a:spLocks noGrp="1"/>
          </p:cNvSpPr>
          <p:nvPr>
            <p:ph type="pic" sz="quarter" idx="13" hasCustomPrompt="1"/>
          </p:nvPr>
        </p:nvSpPr>
        <p:spPr>
          <a:xfrm>
            <a:off x="0" y="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9" name="Picture Placeholder 10"/>
          <p:cNvSpPr>
            <a:spLocks noGrp="1"/>
          </p:cNvSpPr>
          <p:nvPr>
            <p:ph type="pic" sz="quarter" idx="14" hasCustomPrompt="1"/>
          </p:nvPr>
        </p:nvSpPr>
        <p:spPr>
          <a:xfrm>
            <a:off x="4084320" y="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0" name="Picture Placeholder 10"/>
          <p:cNvSpPr>
            <a:spLocks noGrp="1"/>
          </p:cNvSpPr>
          <p:nvPr>
            <p:ph type="pic" sz="quarter" idx="15" hasCustomPrompt="1"/>
          </p:nvPr>
        </p:nvSpPr>
        <p:spPr>
          <a:xfrm>
            <a:off x="8177784" y="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1" name="Picture Placeholder 10"/>
          <p:cNvSpPr>
            <a:spLocks noGrp="1"/>
          </p:cNvSpPr>
          <p:nvPr>
            <p:ph type="pic" sz="quarter" idx="16" hasCustomPrompt="1"/>
          </p:nvPr>
        </p:nvSpPr>
        <p:spPr>
          <a:xfrm>
            <a:off x="0"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2" name="Picture Placeholder 10"/>
          <p:cNvSpPr>
            <a:spLocks noGrp="1"/>
          </p:cNvSpPr>
          <p:nvPr>
            <p:ph type="pic" sz="quarter" idx="17" hasCustomPrompt="1"/>
          </p:nvPr>
        </p:nvSpPr>
        <p:spPr>
          <a:xfrm>
            <a:off x="4084320"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3" name="Picture Placeholder 10"/>
          <p:cNvSpPr>
            <a:spLocks noGrp="1"/>
          </p:cNvSpPr>
          <p:nvPr>
            <p:ph type="pic" sz="quarter" idx="18" hasCustomPrompt="1"/>
          </p:nvPr>
        </p:nvSpPr>
        <p:spPr>
          <a:xfrm>
            <a:off x="8177784"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3" name="Text Placeholder 4"/>
          <p:cNvSpPr>
            <a:spLocks noGrp="1"/>
          </p:cNvSpPr>
          <p:nvPr>
            <p:ph type="body" sz="quarter" idx="10" hasCustomPrompt="1"/>
          </p:nvPr>
        </p:nvSpPr>
        <p:spPr>
          <a:xfrm>
            <a:off x="609600" y="6045200"/>
            <a:ext cx="10972800" cy="279400"/>
          </a:xfrm>
        </p:spPr>
        <p:txBody>
          <a:bodyPr>
            <a:noAutofit/>
          </a:bodyPr>
          <a:lstStyle>
            <a:lvl1pPr marL="0" indent="0">
              <a:spcBef>
                <a:spcPts val="0"/>
              </a:spcBef>
              <a:spcAft>
                <a:spcPts val="0"/>
              </a:spcAft>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14" name="Title 1"/>
          <p:cNvSpPr>
            <a:spLocks noGrp="1"/>
          </p:cNvSpPr>
          <p:nvPr>
            <p:ph type="title" hasCustomPrompt="1"/>
          </p:nvPr>
        </p:nvSpPr>
        <p:spPr>
          <a:xfrm>
            <a:off x="609600" y="4978400"/>
            <a:ext cx="10972800" cy="838200"/>
          </a:xfrm>
        </p:spPr>
        <p:txBody>
          <a:bodyPr>
            <a:noAutofit/>
          </a:bodyPr>
          <a:lstStyle/>
          <a:p>
            <a:r>
              <a:rPr lang="en-US" dirty="0"/>
              <a:t>Tap to add title</a:t>
            </a:r>
          </a:p>
        </p:txBody>
      </p:sp>
      <p:cxnSp>
        <p:nvCxnSpPr>
          <p:cNvPr id="10" name="Straight Connector 9">
            <a:extLst>
              <a:ext uri="{FF2B5EF4-FFF2-40B4-BE49-F238E27FC236}">
                <a16:creationId xmlns:a16="http://schemas.microsoft.com/office/drawing/2014/main" id="{C586098A-42B2-40B3-8326-3D59BB1E517F}"/>
              </a:ext>
            </a:extLst>
          </p:cNvPr>
          <p:cNvCxnSpPr>
            <a:cxnSpLocks/>
          </p:cNvCxnSpPr>
          <p:nvPr userDrawn="1"/>
        </p:nvCxnSpPr>
        <p:spPr>
          <a:xfrm flipH="1">
            <a:off x="0" y="5288341"/>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073D91F3-14FA-4AC9-B058-3A2D3127173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2610697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HeadlineImage">
    <p:spTree>
      <p:nvGrpSpPr>
        <p:cNvPr id="1" name=""/>
        <p:cNvGrpSpPr/>
        <p:nvPr/>
      </p:nvGrpSpPr>
      <p:grpSpPr>
        <a:xfrm>
          <a:off x="0" y="0"/>
          <a:ext cx="0" cy="0"/>
          <a:chOff x="0" y="0"/>
          <a:chExt cx="0" cy="0"/>
        </a:xfrm>
      </p:grpSpPr>
      <p:sp>
        <p:nvSpPr>
          <p:cNvPr id="22" name="Picture Placeholder 10"/>
          <p:cNvSpPr>
            <a:spLocks noGrp="1"/>
          </p:cNvSpPr>
          <p:nvPr>
            <p:ph type="pic" sz="quarter" idx="17" hasCustomPrompt="1"/>
          </p:nvPr>
        </p:nvSpPr>
        <p:spPr>
          <a:xfrm>
            <a:off x="0" y="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0" name="Picture Placeholder 10"/>
          <p:cNvSpPr>
            <a:spLocks noGrp="1"/>
          </p:cNvSpPr>
          <p:nvPr>
            <p:ph type="pic" sz="quarter" idx="18" hasCustomPrompt="1"/>
          </p:nvPr>
        </p:nvSpPr>
        <p:spPr>
          <a:xfrm>
            <a:off x="2451354" y="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1" name="Picture Placeholder 10"/>
          <p:cNvSpPr>
            <a:spLocks noGrp="1"/>
          </p:cNvSpPr>
          <p:nvPr>
            <p:ph type="pic" sz="quarter" idx="19" hasCustomPrompt="1"/>
          </p:nvPr>
        </p:nvSpPr>
        <p:spPr>
          <a:xfrm>
            <a:off x="4902708" y="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3" name="Picture Placeholder 10"/>
          <p:cNvSpPr>
            <a:spLocks noGrp="1"/>
          </p:cNvSpPr>
          <p:nvPr>
            <p:ph type="pic" sz="quarter" idx="20" hasCustomPrompt="1"/>
          </p:nvPr>
        </p:nvSpPr>
        <p:spPr>
          <a:xfrm>
            <a:off x="7354062" y="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4" name="Picture Placeholder 10"/>
          <p:cNvSpPr>
            <a:spLocks noGrp="1"/>
          </p:cNvSpPr>
          <p:nvPr>
            <p:ph type="pic" sz="quarter" idx="21" hasCustomPrompt="1"/>
          </p:nvPr>
        </p:nvSpPr>
        <p:spPr>
          <a:xfrm>
            <a:off x="9805416" y="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5" name="Picture Placeholder 10"/>
          <p:cNvSpPr>
            <a:spLocks noGrp="1"/>
          </p:cNvSpPr>
          <p:nvPr>
            <p:ph type="pic" sz="quarter" idx="22" hasCustomPrompt="1"/>
          </p:nvPr>
        </p:nvSpPr>
        <p:spPr>
          <a:xfrm>
            <a:off x="0" y="1541084"/>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6" name="Picture Placeholder 10"/>
          <p:cNvSpPr>
            <a:spLocks noGrp="1"/>
          </p:cNvSpPr>
          <p:nvPr>
            <p:ph type="pic" sz="quarter" idx="23" hasCustomPrompt="1"/>
          </p:nvPr>
        </p:nvSpPr>
        <p:spPr>
          <a:xfrm>
            <a:off x="2451354" y="1541084"/>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Picture Placeholder 10"/>
          <p:cNvSpPr>
            <a:spLocks noGrp="1"/>
          </p:cNvSpPr>
          <p:nvPr>
            <p:ph type="pic" sz="quarter" idx="24" hasCustomPrompt="1"/>
          </p:nvPr>
        </p:nvSpPr>
        <p:spPr>
          <a:xfrm>
            <a:off x="4902708" y="1548063"/>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4" name="Picture Placeholder 10"/>
          <p:cNvSpPr>
            <a:spLocks noGrp="1"/>
          </p:cNvSpPr>
          <p:nvPr>
            <p:ph type="pic" sz="quarter" idx="25" hasCustomPrompt="1"/>
          </p:nvPr>
        </p:nvSpPr>
        <p:spPr>
          <a:xfrm>
            <a:off x="7354062" y="1548063"/>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5" name="Picture Placeholder 10"/>
          <p:cNvSpPr>
            <a:spLocks noGrp="1"/>
          </p:cNvSpPr>
          <p:nvPr>
            <p:ph type="pic" sz="quarter" idx="26" hasCustomPrompt="1"/>
          </p:nvPr>
        </p:nvSpPr>
        <p:spPr>
          <a:xfrm>
            <a:off x="9805416" y="1548063"/>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6" name="Picture Placeholder 10"/>
          <p:cNvSpPr>
            <a:spLocks noGrp="1"/>
          </p:cNvSpPr>
          <p:nvPr>
            <p:ph type="pic" sz="quarter" idx="27" hasCustomPrompt="1"/>
          </p:nvPr>
        </p:nvSpPr>
        <p:spPr>
          <a:xfrm>
            <a:off x="0" y="3082169"/>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7" name="Picture Placeholder 10"/>
          <p:cNvSpPr>
            <a:spLocks noGrp="1"/>
          </p:cNvSpPr>
          <p:nvPr>
            <p:ph type="pic" sz="quarter" idx="28" hasCustomPrompt="1"/>
          </p:nvPr>
        </p:nvSpPr>
        <p:spPr>
          <a:xfrm>
            <a:off x="2451354" y="3082169"/>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8" name="Picture Placeholder 10"/>
          <p:cNvSpPr>
            <a:spLocks noGrp="1"/>
          </p:cNvSpPr>
          <p:nvPr>
            <p:ph type="pic" sz="quarter" idx="29" hasCustomPrompt="1"/>
          </p:nvPr>
        </p:nvSpPr>
        <p:spPr>
          <a:xfrm>
            <a:off x="4902708" y="3082169"/>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9" name="Picture Placeholder 10"/>
          <p:cNvSpPr>
            <a:spLocks noGrp="1"/>
          </p:cNvSpPr>
          <p:nvPr>
            <p:ph type="pic" sz="quarter" idx="30" hasCustomPrompt="1"/>
          </p:nvPr>
        </p:nvSpPr>
        <p:spPr>
          <a:xfrm>
            <a:off x="7354062" y="3082169"/>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0" name="Picture Placeholder 10"/>
          <p:cNvSpPr>
            <a:spLocks noGrp="1"/>
          </p:cNvSpPr>
          <p:nvPr>
            <p:ph type="pic" sz="quarter" idx="31" hasCustomPrompt="1"/>
          </p:nvPr>
        </p:nvSpPr>
        <p:spPr>
          <a:xfrm>
            <a:off x="9805416" y="3082169"/>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1" name="Text Placeholder 4"/>
          <p:cNvSpPr>
            <a:spLocks noGrp="1"/>
          </p:cNvSpPr>
          <p:nvPr>
            <p:ph type="body" sz="quarter" idx="10" hasCustomPrompt="1"/>
          </p:nvPr>
        </p:nvSpPr>
        <p:spPr>
          <a:xfrm>
            <a:off x="609600" y="6045200"/>
            <a:ext cx="10972800" cy="279400"/>
          </a:xfrm>
        </p:spPr>
        <p:txBody>
          <a:bodyPr>
            <a:noAutofit/>
          </a:bodyPr>
          <a:lstStyle>
            <a:lvl1pPr marL="0" indent="0">
              <a:spcBef>
                <a:spcPts val="0"/>
              </a:spcBef>
              <a:spcAft>
                <a:spcPts val="0"/>
              </a:spcAft>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23" name="Title 1"/>
          <p:cNvSpPr>
            <a:spLocks noGrp="1"/>
          </p:cNvSpPr>
          <p:nvPr>
            <p:ph type="title" hasCustomPrompt="1"/>
          </p:nvPr>
        </p:nvSpPr>
        <p:spPr>
          <a:xfrm>
            <a:off x="609600" y="4978400"/>
            <a:ext cx="10972800" cy="838200"/>
          </a:xfrm>
        </p:spPr>
        <p:txBody>
          <a:bodyPr>
            <a:noAutofit/>
          </a:bodyPr>
          <a:lstStyle/>
          <a:p>
            <a:r>
              <a:rPr lang="en-US" dirty="0"/>
              <a:t>Tap to add title</a:t>
            </a:r>
          </a:p>
        </p:txBody>
      </p:sp>
      <p:cxnSp>
        <p:nvCxnSpPr>
          <p:cNvPr id="19" name="Straight Connector 18">
            <a:extLst>
              <a:ext uri="{FF2B5EF4-FFF2-40B4-BE49-F238E27FC236}">
                <a16:creationId xmlns:a16="http://schemas.microsoft.com/office/drawing/2014/main" id="{A4B2805E-8196-485E-B15F-8D80B5EDB754}"/>
              </a:ext>
            </a:extLst>
          </p:cNvPr>
          <p:cNvCxnSpPr>
            <a:cxnSpLocks/>
          </p:cNvCxnSpPr>
          <p:nvPr userDrawn="1"/>
        </p:nvCxnSpPr>
        <p:spPr>
          <a:xfrm flipH="1">
            <a:off x="0" y="5288341"/>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20" name="Picture 19">
            <a:extLst>
              <a:ext uri="{FF2B5EF4-FFF2-40B4-BE49-F238E27FC236}">
                <a16:creationId xmlns:a16="http://schemas.microsoft.com/office/drawing/2014/main" id="{8501CD45-1FBB-409E-9C9F-198434A426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3027590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_HeadlineImage">
    <p:spTree>
      <p:nvGrpSpPr>
        <p:cNvPr id="1" name=""/>
        <p:cNvGrpSpPr/>
        <p:nvPr/>
      </p:nvGrpSpPr>
      <p:grpSpPr>
        <a:xfrm>
          <a:off x="0" y="0"/>
          <a:ext cx="0" cy="0"/>
          <a:chOff x="0" y="0"/>
          <a:chExt cx="0" cy="0"/>
        </a:xfrm>
      </p:grpSpPr>
      <p:sp>
        <p:nvSpPr>
          <p:cNvPr id="18" name="Picture Placeholder 10"/>
          <p:cNvSpPr>
            <a:spLocks noGrp="1"/>
          </p:cNvSpPr>
          <p:nvPr>
            <p:ph type="pic" sz="quarter" idx="13" hasCustomPrompt="1"/>
          </p:nvPr>
        </p:nvSpPr>
        <p:spPr>
          <a:xfrm>
            <a:off x="0" y="2308860"/>
            <a:ext cx="12192000" cy="454914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7" name="Text Placeholder 4"/>
          <p:cNvSpPr>
            <a:spLocks noGrp="1"/>
          </p:cNvSpPr>
          <p:nvPr>
            <p:ph type="body" sz="quarter" idx="10" hasCustomPrompt="1"/>
          </p:nvPr>
        </p:nvSpPr>
        <p:spPr>
          <a:xfrm>
            <a:off x="609600" y="1447800"/>
            <a:ext cx="10972800" cy="279400"/>
          </a:xfrm>
        </p:spPr>
        <p:txBody>
          <a:bodyPr>
            <a:noAutofit/>
          </a:bodyPr>
          <a:lstStyle>
            <a:lvl1pPr marL="0" indent="0">
              <a:spcBef>
                <a:spcPts val="0"/>
              </a:spcBef>
              <a:spcAft>
                <a:spcPts val="0"/>
              </a:spcAft>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8" name="Title 1"/>
          <p:cNvSpPr>
            <a:spLocks noGrp="1"/>
          </p:cNvSpPr>
          <p:nvPr>
            <p:ph type="title" hasCustomPrompt="1"/>
          </p:nvPr>
        </p:nvSpPr>
        <p:spPr>
          <a:xfrm>
            <a:off x="609600" y="381000"/>
            <a:ext cx="10972800" cy="838200"/>
          </a:xfrm>
        </p:spPr>
        <p:txBody>
          <a:bodyPr>
            <a:noAutofit/>
          </a:bodyPr>
          <a:lstStyle/>
          <a:p>
            <a:r>
              <a:rPr lang="en-US" dirty="0"/>
              <a:t>Tap to add title</a:t>
            </a:r>
          </a:p>
        </p:txBody>
      </p:sp>
      <p:cxnSp>
        <p:nvCxnSpPr>
          <p:cNvPr id="5" name="Straight Connector 4">
            <a:extLst>
              <a:ext uri="{FF2B5EF4-FFF2-40B4-BE49-F238E27FC236}">
                <a16:creationId xmlns:a16="http://schemas.microsoft.com/office/drawing/2014/main" id="{2DE68D28-773B-4761-AD33-FD1102CEBC5D}"/>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6" name="Picture 5" descr="A picture containing kitchenware, night sky&#10;&#10;Description automatically generated">
            <a:extLst>
              <a:ext uri="{FF2B5EF4-FFF2-40B4-BE49-F238E27FC236}">
                <a16:creationId xmlns:a16="http://schemas.microsoft.com/office/drawing/2014/main" id="{6F6C4847-CEDE-4391-9C8C-B30473A9A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9" name="Picture 8">
            <a:extLst>
              <a:ext uri="{FF2B5EF4-FFF2-40B4-BE49-F238E27FC236}">
                <a16:creationId xmlns:a16="http://schemas.microsoft.com/office/drawing/2014/main" id="{A3E0F0C7-CB41-423F-98FA-2F3D75BF921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400359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_Headline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1" y="1607574"/>
            <a:ext cx="6061999" cy="5257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6" name="Picture Placeholder 6"/>
          <p:cNvSpPr>
            <a:spLocks noGrp="1"/>
          </p:cNvSpPr>
          <p:nvPr>
            <p:ph type="pic" sz="quarter" idx="12" hasCustomPrompt="1"/>
          </p:nvPr>
        </p:nvSpPr>
        <p:spPr>
          <a:xfrm>
            <a:off x="6128004" y="1607574"/>
            <a:ext cx="6063996" cy="52578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8" name="Title 1"/>
          <p:cNvSpPr>
            <a:spLocks noGrp="1"/>
          </p:cNvSpPr>
          <p:nvPr>
            <p:ph type="title" hasCustomPrompt="1"/>
          </p:nvPr>
        </p:nvSpPr>
        <p:spPr>
          <a:xfrm>
            <a:off x="609600" y="390832"/>
            <a:ext cx="10972800" cy="841248"/>
          </a:xfrm>
        </p:spPr>
        <p:txBody>
          <a:bodyPr anchor="t" anchorCtr="0">
            <a:noAutofit/>
          </a:bodyPr>
          <a:lstStyle/>
          <a:p>
            <a:r>
              <a:rPr lang="en-US" dirty="0"/>
              <a:t>Tap to add title</a:t>
            </a:r>
          </a:p>
        </p:txBody>
      </p:sp>
      <p:cxnSp>
        <p:nvCxnSpPr>
          <p:cNvPr id="5" name="Straight Connector 4">
            <a:extLst>
              <a:ext uri="{FF2B5EF4-FFF2-40B4-BE49-F238E27FC236}">
                <a16:creationId xmlns:a16="http://schemas.microsoft.com/office/drawing/2014/main" id="{356FC89F-BB60-4ACD-B39B-8244958CB27F}"/>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9" name="Picture 8">
            <a:extLst>
              <a:ext uri="{FF2B5EF4-FFF2-40B4-BE49-F238E27FC236}">
                <a16:creationId xmlns:a16="http://schemas.microsoft.com/office/drawing/2014/main" id="{1832D932-764D-41CC-9270-35D5CCF23B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177054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7_HeadlineImage">
    <p:spTree>
      <p:nvGrpSpPr>
        <p:cNvPr id="1" name=""/>
        <p:cNvGrpSpPr/>
        <p:nvPr/>
      </p:nvGrpSpPr>
      <p:grpSpPr>
        <a:xfrm>
          <a:off x="0" y="0"/>
          <a:ext cx="0" cy="0"/>
          <a:chOff x="0" y="0"/>
          <a:chExt cx="0" cy="0"/>
        </a:xfrm>
      </p:grpSpPr>
      <p:sp>
        <p:nvSpPr>
          <p:cNvPr id="18" name="Picture Placeholder 10"/>
          <p:cNvSpPr>
            <a:spLocks noGrp="1"/>
          </p:cNvSpPr>
          <p:nvPr>
            <p:ph type="pic" sz="quarter" idx="13" hasCustomPrompt="1"/>
          </p:nvPr>
        </p:nvSpPr>
        <p:spPr>
          <a:xfrm>
            <a:off x="0"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9" name="Picture Placeholder 10"/>
          <p:cNvSpPr>
            <a:spLocks noGrp="1"/>
          </p:cNvSpPr>
          <p:nvPr>
            <p:ph type="pic" sz="quarter" idx="14" hasCustomPrompt="1"/>
          </p:nvPr>
        </p:nvSpPr>
        <p:spPr>
          <a:xfrm>
            <a:off x="4084320"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0" name="Picture Placeholder 10"/>
          <p:cNvSpPr>
            <a:spLocks noGrp="1"/>
          </p:cNvSpPr>
          <p:nvPr>
            <p:ph type="pic" sz="quarter" idx="15" hasCustomPrompt="1"/>
          </p:nvPr>
        </p:nvSpPr>
        <p:spPr>
          <a:xfrm>
            <a:off x="8177784" y="230886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1" name="Picture Placeholder 10"/>
          <p:cNvSpPr>
            <a:spLocks noGrp="1"/>
          </p:cNvSpPr>
          <p:nvPr>
            <p:ph type="pic" sz="quarter" idx="16" hasCustomPrompt="1"/>
          </p:nvPr>
        </p:nvSpPr>
        <p:spPr>
          <a:xfrm>
            <a:off x="0" y="461772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2" name="Picture Placeholder 10"/>
          <p:cNvSpPr>
            <a:spLocks noGrp="1"/>
          </p:cNvSpPr>
          <p:nvPr>
            <p:ph type="pic" sz="quarter" idx="17" hasCustomPrompt="1"/>
          </p:nvPr>
        </p:nvSpPr>
        <p:spPr>
          <a:xfrm>
            <a:off x="4084320" y="461772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3" name="Picture Placeholder 10"/>
          <p:cNvSpPr>
            <a:spLocks noGrp="1"/>
          </p:cNvSpPr>
          <p:nvPr>
            <p:ph type="pic" sz="quarter" idx="18" hasCustomPrompt="1"/>
          </p:nvPr>
        </p:nvSpPr>
        <p:spPr>
          <a:xfrm>
            <a:off x="8177784" y="4617720"/>
            <a:ext cx="4014216" cy="224028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3" name="Text Placeholder 4"/>
          <p:cNvSpPr>
            <a:spLocks noGrp="1"/>
          </p:cNvSpPr>
          <p:nvPr>
            <p:ph type="body" sz="quarter" idx="10" hasCustomPrompt="1"/>
          </p:nvPr>
        </p:nvSpPr>
        <p:spPr>
          <a:xfrm>
            <a:off x="609600" y="1447800"/>
            <a:ext cx="10972800" cy="279400"/>
          </a:xfrm>
        </p:spPr>
        <p:txBody>
          <a:bodyPr>
            <a:noAutofit/>
          </a:bodyPr>
          <a:lstStyle>
            <a:lvl1pPr marL="0" indent="0">
              <a:spcBef>
                <a:spcPts val="0"/>
              </a:spcBef>
              <a:spcAft>
                <a:spcPts val="0"/>
              </a:spcAft>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14" name="Title 1"/>
          <p:cNvSpPr>
            <a:spLocks noGrp="1"/>
          </p:cNvSpPr>
          <p:nvPr>
            <p:ph type="title" hasCustomPrompt="1"/>
          </p:nvPr>
        </p:nvSpPr>
        <p:spPr>
          <a:xfrm>
            <a:off x="609600" y="381000"/>
            <a:ext cx="10972800" cy="838200"/>
          </a:xfrm>
        </p:spPr>
        <p:txBody>
          <a:bodyPr>
            <a:noAutofit/>
          </a:bodyPr>
          <a:lstStyle/>
          <a:p>
            <a:r>
              <a:rPr lang="en-US" dirty="0"/>
              <a:t>Tap to add title</a:t>
            </a:r>
          </a:p>
        </p:txBody>
      </p:sp>
      <p:cxnSp>
        <p:nvCxnSpPr>
          <p:cNvPr id="10" name="Straight Connector 9">
            <a:extLst>
              <a:ext uri="{FF2B5EF4-FFF2-40B4-BE49-F238E27FC236}">
                <a16:creationId xmlns:a16="http://schemas.microsoft.com/office/drawing/2014/main" id="{6D2C00C2-9C83-43A0-A8F3-73268B1AD674}"/>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11" name="Picture 10">
            <a:extLst>
              <a:ext uri="{FF2B5EF4-FFF2-40B4-BE49-F238E27FC236}">
                <a16:creationId xmlns:a16="http://schemas.microsoft.com/office/drawing/2014/main" id="{322F5C36-FE43-4A3D-B320-DB1F62F81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819174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8_HeadlineImage">
    <p:spTree>
      <p:nvGrpSpPr>
        <p:cNvPr id="1" name=""/>
        <p:cNvGrpSpPr/>
        <p:nvPr/>
      </p:nvGrpSpPr>
      <p:grpSpPr>
        <a:xfrm>
          <a:off x="0" y="0"/>
          <a:ext cx="0" cy="0"/>
          <a:chOff x="0" y="0"/>
          <a:chExt cx="0" cy="0"/>
        </a:xfrm>
      </p:grpSpPr>
      <p:sp>
        <p:nvSpPr>
          <p:cNvPr id="22" name="Picture Placeholder 10"/>
          <p:cNvSpPr>
            <a:spLocks noGrp="1"/>
          </p:cNvSpPr>
          <p:nvPr>
            <p:ph type="pic" sz="quarter" idx="17" hasCustomPrompt="1"/>
          </p:nvPr>
        </p:nvSpPr>
        <p:spPr>
          <a:xfrm>
            <a:off x="0" y="2303647"/>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0" name="Picture Placeholder 10"/>
          <p:cNvSpPr>
            <a:spLocks noGrp="1"/>
          </p:cNvSpPr>
          <p:nvPr>
            <p:ph type="pic" sz="quarter" idx="18" hasCustomPrompt="1"/>
          </p:nvPr>
        </p:nvSpPr>
        <p:spPr>
          <a:xfrm>
            <a:off x="2451354" y="2303647"/>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kern="1200" dirty="0">
                <a:solidFill>
                  <a:schemeClr val="bg1"/>
                </a:solidFill>
                <a:latin typeface="+mj-lt"/>
                <a:ea typeface="+mn-ea"/>
                <a:cs typeface="+mn-cs"/>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1" name="Picture Placeholder 10"/>
          <p:cNvSpPr>
            <a:spLocks noGrp="1"/>
          </p:cNvSpPr>
          <p:nvPr>
            <p:ph type="pic" sz="quarter" idx="19" hasCustomPrompt="1"/>
          </p:nvPr>
        </p:nvSpPr>
        <p:spPr>
          <a:xfrm>
            <a:off x="4902708" y="2303647"/>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3" name="Picture Placeholder 10"/>
          <p:cNvSpPr>
            <a:spLocks noGrp="1"/>
          </p:cNvSpPr>
          <p:nvPr>
            <p:ph type="pic" sz="quarter" idx="20" hasCustomPrompt="1"/>
          </p:nvPr>
        </p:nvSpPr>
        <p:spPr>
          <a:xfrm>
            <a:off x="7354062" y="2303647"/>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4" name="Picture Placeholder 10"/>
          <p:cNvSpPr>
            <a:spLocks noGrp="1"/>
          </p:cNvSpPr>
          <p:nvPr>
            <p:ph type="pic" sz="quarter" idx="21" hasCustomPrompt="1"/>
          </p:nvPr>
        </p:nvSpPr>
        <p:spPr>
          <a:xfrm>
            <a:off x="9805416" y="2303647"/>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5" name="Picture Placeholder 10"/>
          <p:cNvSpPr>
            <a:spLocks noGrp="1"/>
          </p:cNvSpPr>
          <p:nvPr>
            <p:ph type="pic" sz="quarter" idx="22" hasCustomPrompt="1"/>
          </p:nvPr>
        </p:nvSpPr>
        <p:spPr>
          <a:xfrm>
            <a:off x="0" y="3844731"/>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6" name="Picture Placeholder 10"/>
          <p:cNvSpPr>
            <a:spLocks noGrp="1"/>
          </p:cNvSpPr>
          <p:nvPr>
            <p:ph type="pic" sz="quarter" idx="23" hasCustomPrompt="1"/>
          </p:nvPr>
        </p:nvSpPr>
        <p:spPr>
          <a:xfrm>
            <a:off x="2451354" y="3844731"/>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7" name="Picture Placeholder 10"/>
          <p:cNvSpPr>
            <a:spLocks noGrp="1"/>
          </p:cNvSpPr>
          <p:nvPr>
            <p:ph type="pic" sz="quarter" idx="24" hasCustomPrompt="1"/>
          </p:nvPr>
        </p:nvSpPr>
        <p:spPr>
          <a:xfrm>
            <a:off x="4902708" y="385171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4" name="Picture Placeholder 10"/>
          <p:cNvSpPr>
            <a:spLocks noGrp="1"/>
          </p:cNvSpPr>
          <p:nvPr>
            <p:ph type="pic" sz="quarter" idx="25" hasCustomPrompt="1"/>
          </p:nvPr>
        </p:nvSpPr>
        <p:spPr>
          <a:xfrm>
            <a:off x="7354062" y="385171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5" name="Picture Placeholder 10"/>
          <p:cNvSpPr>
            <a:spLocks noGrp="1"/>
          </p:cNvSpPr>
          <p:nvPr>
            <p:ph type="pic" sz="quarter" idx="26" hasCustomPrompt="1"/>
          </p:nvPr>
        </p:nvSpPr>
        <p:spPr>
          <a:xfrm>
            <a:off x="9805416" y="3851710"/>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6" name="Picture Placeholder 10"/>
          <p:cNvSpPr>
            <a:spLocks noGrp="1"/>
          </p:cNvSpPr>
          <p:nvPr>
            <p:ph type="pic" sz="quarter" idx="27" hasCustomPrompt="1"/>
          </p:nvPr>
        </p:nvSpPr>
        <p:spPr>
          <a:xfrm>
            <a:off x="0" y="5385816"/>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7" name="Picture Placeholder 10"/>
          <p:cNvSpPr>
            <a:spLocks noGrp="1"/>
          </p:cNvSpPr>
          <p:nvPr>
            <p:ph type="pic" sz="quarter" idx="28" hasCustomPrompt="1"/>
          </p:nvPr>
        </p:nvSpPr>
        <p:spPr>
          <a:xfrm>
            <a:off x="2451354" y="5385816"/>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8" name="Picture Placeholder 10"/>
          <p:cNvSpPr>
            <a:spLocks noGrp="1"/>
          </p:cNvSpPr>
          <p:nvPr>
            <p:ph type="pic" sz="quarter" idx="29" hasCustomPrompt="1"/>
          </p:nvPr>
        </p:nvSpPr>
        <p:spPr>
          <a:xfrm>
            <a:off x="4902708" y="5385816"/>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9" name="Picture Placeholder 10"/>
          <p:cNvSpPr>
            <a:spLocks noGrp="1"/>
          </p:cNvSpPr>
          <p:nvPr>
            <p:ph type="pic" sz="quarter" idx="30" hasCustomPrompt="1"/>
          </p:nvPr>
        </p:nvSpPr>
        <p:spPr>
          <a:xfrm>
            <a:off x="7354062" y="5385816"/>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0" name="Picture Placeholder 10"/>
          <p:cNvSpPr>
            <a:spLocks noGrp="1"/>
          </p:cNvSpPr>
          <p:nvPr>
            <p:ph type="pic" sz="quarter" idx="31" hasCustomPrompt="1"/>
          </p:nvPr>
        </p:nvSpPr>
        <p:spPr>
          <a:xfrm>
            <a:off x="9805416" y="5385816"/>
            <a:ext cx="2386584" cy="1472184"/>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23" name="Text Placeholder 4"/>
          <p:cNvSpPr>
            <a:spLocks noGrp="1"/>
          </p:cNvSpPr>
          <p:nvPr>
            <p:ph type="body" sz="quarter" idx="10" hasCustomPrompt="1"/>
          </p:nvPr>
        </p:nvSpPr>
        <p:spPr>
          <a:xfrm>
            <a:off x="609600" y="1447800"/>
            <a:ext cx="10972800" cy="279400"/>
          </a:xfrm>
        </p:spPr>
        <p:txBody>
          <a:bodyPr>
            <a:noAutofit/>
          </a:bodyPr>
          <a:lstStyle>
            <a:lvl1pPr marL="0" indent="0">
              <a:spcBef>
                <a:spcPts val="0"/>
              </a:spcBef>
              <a:spcAft>
                <a:spcPts val="0"/>
              </a:spcAft>
              <a:buNone/>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Tap to add text</a:t>
            </a:r>
          </a:p>
        </p:txBody>
      </p:sp>
      <p:sp>
        <p:nvSpPr>
          <p:cNvPr id="31" name="Title 1"/>
          <p:cNvSpPr>
            <a:spLocks noGrp="1"/>
          </p:cNvSpPr>
          <p:nvPr>
            <p:ph type="title" hasCustomPrompt="1"/>
          </p:nvPr>
        </p:nvSpPr>
        <p:spPr>
          <a:xfrm>
            <a:off x="609600" y="381000"/>
            <a:ext cx="10972800" cy="838200"/>
          </a:xfrm>
        </p:spPr>
        <p:txBody>
          <a:bodyPr>
            <a:noAutofit/>
          </a:bodyPr>
          <a:lstStyle/>
          <a:p>
            <a:r>
              <a:rPr lang="en-US" dirty="0"/>
              <a:t>Tap to add title</a:t>
            </a:r>
          </a:p>
        </p:txBody>
      </p:sp>
      <p:cxnSp>
        <p:nvCxnSpPr>
          <p:cNvPr id="19" name="Straight Connector 18">
            <a:extLst>
              <a:ext uri="{FF2B5EF4-FFF2-40B4-BE49-F238E27FC236}">
                <a16:creationId xmlns:a16="http://schemas.microsoft.com/office/drawing/2014/main" id="{613D58E3-7FDC-46B6-AAAF-CAAA5C476B90}"/>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pic>
        <p:nvPicPr>
          <p:cNvPr id="20" name="Picture 19">
            <a:extLst>
              <a:ext uri="{FF2B5EF4-FFF2-40B4-BE49-F238E27FC236}">
                <a16:creationId xmlns:a16="http://schemas.microsoft.com/office/drawing/2014/main" id="{E9CA7D34-5671-4D76-AA80-56339E4146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78529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Project">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4" name="Title 1"/>
          <p:cNvSpPr>
            <a:spLocks noGrp="1"/>
          </p:cNvSpPr>
          <p:nvPr>
            <p:ph type="title" hasCustomPrompt="1"/>
          </p:nvPr>
        </p:nvSpPr>
        <p:spPr>
          <a:xfrm>
            <a:off x="609600" y="4419600"/>
            <a:ext cx="10972800" cy="838200"/>
          </a:xfrm>
        </p:spPr>
        <p:txBody>
          <a:bodyPr anchor="b">
            <a:noAutofit/>
          </a:bodyPr>
          <a:lstStyle>
            <a:lvl1pPr>
              <a:defRPr>
                <a:solidFill>
                  <a:schemeClr val="bg1"/>
                </a:solidFill>
              </a:defRPr>
            </a:lvl1pPr>
          </a:lstStyle>
          <a:p>
            <a:r>
              <a:rPr lang="en-US" dirty="0"/>
              <a:t>Tap to add project title</a:t>
            </a:r>
          </a:p>
        </p:txBody>
      </p:sp>
      <p:sp>
        <p:nvSpPr>
          <p:cNvPr id="3" name="Text Placeholder 2"/>
          <p:cNvSpPr>
            <a:spLocks noGrp="1"/>
          </p:cNvSpPr>
          <p:nvPr>
            <p:ph type="body" sz="quarter" idx="11"/>
          </p:nvPr>
        </p:nvSpPr>
        <p:spPr>
          <a:xfrm>
            <a:off x="609600" y="5334000"/>
            <a:ext cx="10972800" cy="914400"/>
          </a:xfrm>
        </p:spPr>
        <p:txBody>
          <a:bodyPr vert="horz" lIns="0" tIns="0" rIns="0" bIns="0" rtlCol="0" anchor="t">
            <a:noAutofit/>
          </a:bodyPr>
          <a:lstStyle>
            <a:lvl1pPr>
              <a:spcAft>
                <a:spcPts val="0"/>
              </a:spcAft>
              <a:defRPr lang="en-US" b="1" i="1" dirty="0" smtClean="0">
                <a:solidFill>
                  <a:schemeClr val="bg1"/>
                </a:solidFill>
                <a:latin typeface="+mj-lt"/>
                <a:ea typeface="+mj-ea"/>
                <a:cs typeface="+mj-cs"/>
              </a:defRPr>
            </a:lvl1pPr>
            <a:lvl2pPr>
              <a:defRPr lang="en-US" sz="1800" dirty="0" smtClean="0"/>
            </a:lvl2pPr>
            <a:lvl3pPr>
              <a:defRPr lang="en-US" sz="1800" dirty="0" smtClean="0"/>
            </a:lvl3pPr>
            <a:lvl4pPr>
              <a:defRPr lang="en-US" sz="1800" dirty="0" smtClean="0"/>
            </a:lvl4pPr>
            <a:lvl5pPr>
              <a:defRPr lang="en-US" sz="1800" dirty="0"/>
            </a:lvl5pPr>
          </a:lstStyle>
          <a:p>
            <a:pPr marL="0" lvl="0">
              <a:lnSpc>
                <a:spcPts val="2700"/>
              </a:lnSpc>
              <a:spcBef>
                <a:spcPct val="0"/>
              </a:spcBef>
              <a:buNone/>
            </a:pPr>
            <a:r>
              <a:rPr lang="en-US"/>
              <a:t>Click to edit Master text styles</a:t>
            </a:r>
          </a:p>
        </p:txBody>
      </p:sp>
      <p:sp>
        <p:nvSpPr>
          <p:cNvPr id="5" name="Text Placeholder 2"/>
          <p:cNvSpPr>
            <a:spLocks noGrp="1"/>
          </p:cNvSpPr>
          <p:nvPr>
            <p:ph type="body" sz="quarter" idx="12" hasCustomPrompt="1"/>
          </p:nvPr>
        </p:nvSpPr>
        <p:spPr>
          <a:xfrm rot="16200000">
            <a:off x="10110787" y="4776787"/>
            <a:ext cx="3967163" cy="195263"/>
          </a:xfrm>
        </p:spPr>
        <p:txBody>
          <a:bodyPr lIns="91440" tIns="91440" rIns="91440" bIns="91440" anchor="ctr">
            <a:noAutofit/>
          </a:bodyPr>
          <a:lstStyle>
            <a:lvl1pPr marL="0" indent="0">
              <a:buNone/>
              <a:defRPr sz="900">
                <a:solidFill>
                  <a:schemeClr val="bg1"/>
                </a:solidFill>
              </a:defRPr>
            </a:lvl1pPr>
            <a:lvl2pPr marL="457189" indent="0">
              <a:buNone/>
              <a:defRPr sz="900"/>
            </a:lvl2pPr>
            <a:lvl3pPr marL="960067" indent="0">
              <a:buNone/>
              <a:defRPr sz="900"/>
            </a:lvl3pPr>
            <a:lvl4pPr marL="1417245" indent="0">
              <a:buNone/>
              <a:defRPr sz="900"/>
            </a:lvl4pPr>
            <a:lvl5pPr marL="1874423" indent="0">
              <a:buNone/>
              <a:defRPr sz="900"/>
            </a:lvl5pPr>
          </a:lstStyle>
          <a:p>
            <a:pPr lvl="0"/>
            <a:r>
              <a:rPr lang="en-US" dirty="0"/>
              <a:t>© Click to add photo credit</a:t>
            </a:r>
          </a:p>
        </p:txBody>
      </p:sp>
      <p:pic>
        <p:nvPicPr>
          <p:cNvPr id="6" name="Picture 5" descr="A picture containing kitchenware, night sky&#10;&#10;Description automatically generated">
            <a:extLst>
              <a:ext uri="{FF2B5EF4-FFF2-40B4-BE49-F238E27FC236}">
                <a16:creationId xmlns:a16="http://schemas.microsoft.com/office/drawing/2014/main" id="{63D5404E-5A80-452B-86AA-FB772238DB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757533"/>
            <a:ext cx="7595937" cy="1685334"/>
          </a:xfrm>
          <a:prstGeom prst="rect">
            <a:avLst/>
          </a:prstGeom>
        </p:spPr>
      </p:pic>
      <p:pic>
        <p:nvPicPr>
          <p:cNvPr id="7" name="Picture 6">
            <a:extLst>
              <a:ext uri="{FF2B5EF4-FFF2-40B4-BE49-F238E27FC236}">
                <a16:creationId xmlns:a16="http://schemas.microsoft.com/office/drawing/2014/main" id="{C96413F7-F04A-4E1B-831A-80BE9F69FF5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8911" y="5977969"/>
            <a:ext cx="1340658" cy="697056"/>
          </a:xfrm>
          <a:prstGeom prst="rect">
            <a:avLst/>
          </a:prstGeom>
        </p:spPr>
      </p:pic>
    </p:spTree>
    <p:extLst>
      <p:ext uri="{BB962C8B-B14F-4D97-AF65-F5344CB8AC3E}">
        <p14:creationId xmlns:p14="http://schemas.microsoft.com/office/powerpoint/2010/main" val="2473489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Project">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4" name="Title 1"/>
          <p:cNvSpPr>
            <a:spLocks noGrp="1"/>
          </p:cNvSpPr>
          <p:nvPr>
            <p:ph type="title" hasCustomPrompt="1"/>
          </p:nvPr>
        </p:nvSpPr>
        <p:spPr>
          <a:xfrm>
            <a:off x="609600" y="762000"/>
            <a:ext cx="10972800" cy="838200"/>
          </a:xfrm>
        </p:spPr>
        <p:txBody>
          <a:bodyPr anchor="b">
            <a:noAutofit/>
          </a:bodyPr>
          <a:lstStyle>
            <a:lvl1pPr algn="r">
              <a:defRPr>
                <a:solidFill>
                  <a:schemeClr val="bg1"/>
                </a:solidFill>
              </a:defRPr>
            </a:lvl1pPr>
          </a:lstStyle>
          <a:p>
            <a:r>
              <a:rPr lang="en-US" dirty="0"/>
              <a:t>Tap to add project title</a:t>
            </a:r>
          </a:p>
        </p:txBody>
      </p:sp>
      <p:sp>
        <p:nvSpPr>
          <p:cNvPr id="3" name="Text Placeholder 2"/>
          <p:cNvSpPr>
            <a:spLocks noGrp="1"/>
          </p:cNvSpPr>
          <p:nvPr>
            <p:ph type="body" sz="quarter" idx="11"/>
          </p:nvPr>
        </p:nvSpPr>
        <p:spPr>
          <a:xfrm>
            <a:off x="609600" y="1676400"/>
            <a:ext cx="10972800" cy="914400"/>
          </a:xfrm>
        </p:spPr>
        <p:txBody>
          <a:bodyPr vert="horz" lIns="0" tIns="0" rIns="0" bIns="0" rtlCol="0" anchor="t">
            <a:noAutofit/>
          </a:bodyPr>
          <a:lstStyle>
            <a:lvl1pPr algn="r">
              <a:spcAft>
                <a:spcPts val="0"/>
              </a:spcAft>
              <a:defRPr lang="en-US" b="1" i="1" dirty="0" smtClean="0">
                <a:solidFill>
                  <a:schemeClr val="bg1"/>
                </a:solidFill>
                <a:latin typeface="+mj-lt"/>
                <a:ea typeface="+mj-ea"/>
                <a:cs typeface="+mj-cs"/>
              </a:defRPr>
            </a:lvl1pPr>
            <a:lvl2pPr>
              <a:defRPr lang="en-US" sz="1800" dirty="0" smtClean="0"/>
            </a:lvl2pPr>
            <a:lvl3pPr>
              <a:defRPr lang="en-US" sz="1800" dirty="0" smtClean="0"/>
            </a:lvl3pPr>
            <a:lvl4pPr>
              <a:defRPr lang="en-US" sz="1800" dirty="0" smtClean="0"/>
            </a:lvl4pPr>
            <a:lvl5pPr>
              <a:defRPr lang="en-US" sz="1800" dirty="0"/>
            </a:lvl5pPr>
          </a:lstStyle>
          <a:p>
            <a:pPr marL="0" lvl="0">
              <a:lnSpc>
                <a:spcPts val="2700"/>
              </a:lnSpc>
              <a:spcBef>
                <a:spcPct val="0"/>
              </a:spcBef>
              <a:buNone/>
            </a:pPr>
            <a:r>
              <a:rPr lang="en-US"/>
              <a:t>Click to edit Master text styles</a:t>
            </a:r>
          </a:p>
        </p:txBody>
      </p:sp>
      <p:sp>
        <p:nvSpPr>
          <p:cNvPr id="5" name="Text Placeholder 2"/>
          <p:cNvSpPr>
            <a:spLocks noGrp="1"/>
          </p:cNvSpPr>
          <p:nvPr>
            <p:ph type="body" sz="quarter" idx="12" hasCustomPrompt="1"/>
          </p:nvPr>
        </p:nvSpPr>
        <p:spPr>
          <a:xfrm rot="16200000">
            <a:off x="10110787" y="4776787"/>
            <a:ext cx="3967163" cy="195263"/>
          </a:xfrm>
        </p:spPr>
        <p:txBody>
          <a:bodyPr lIns="91440" tIns="91440" rIns="91440" bIns="91440" anchor="ctr">
            <a:noAutofit/>
          </a:bodyPr>
          <a:lstStyle>
            <a:lvl1pPr marL="0" indent="0">
              <a:buNone/>
              <a:defRPr sz="900">
                <a:solidFill>
                  <a:schemeClr val="bg1"/>
                </a:solidFill>
              </a:defRPr>
            </a:lvl1pPr>
            <a:lvl2pPr marL="457189" indent="0">
              <a:buNone/>
              <a:defRPr sz="900"/>
            </a:lvl2pPr>
            <a:lvl3pPr marL="960067" indent="0">
              <a:buNone/>
              <a:defRPr sz="900"/>
            </a:lvl3pPr>
            <a:lvl4pPr marL="1417245" indent="0">
              <a:buNone/>
              <a:defRPr sz="900"/>
            </a:lvl4pPr>
            <a:lvl5pPr marL="1874423" indent="0">
              <a:buNone/>
              <a:defRPr sz="900"/>
            </a:lvl5pPr>
          </a:lstStyle>
          <a:p>
            <a:pPr lvl="0"/>
            <a:r>
              <a:rPr lang="en-US" dirty="0"/>
              <a:t>© Click to add photo credit</a:t>
            </a:r>
          </a:p>
        </p:txBody>
      </p:sp>
      <p:pic>
        <p:nvPicPr>
          <p:cNvPr id="6" name="Picture 5" descr="A picture containing kitchenware, night sky&#10;&#10;Description automatically generated">
            <a:extLst>
              <a:ext uri="{FF2B5EF4-FFF2-40B4-BE49-F238E27FC236}">
                <a16:creationId xmlns:a16="http://schemas.microsoft.com/office/drawing/2014/main" id="{DD3FAD2F-FCC6-4764-91D8-178533AED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7" name="Picture 6">
            <a:extLst>
              <a:ext uri="{FF2B5EF4-FFF2-40B4-BE49-F238E27FC236}">
                <a16:creationId xmlns:a16="http://schemas.microsoft.com/office/drawing/2014/main" id="{1F7DDF3C-0D10-4C6D-8F4C-C1E10D99A7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58450" y="5977969"/>
            <a:ext cx="1340658" cy="697056"/>
          </a:xfrm>
          <a:prstGeom prst="rect">
            <a:avLst/>
          </a:prstGeom>
        </p:spPr>
      </p:pic>
    </p:spTree>
    <p:extLst>
      <p:ext uri="{BB962C8B-B14F-4D97-AF65-F5344CB8AC3E}">
        <p14:creationId xmlns:p14="http://schemas.microsoft.com/office/powerpoint/2010/main" val="35669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Project">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0" hasCustomPrompt="1"/>
          </p:nvPr>
        </p:nvSpPr>
        <p:spPr>
          <a:xfrm>
            <a:off x="0" y="0"/>
            <a:ext cx="12192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4" name="Title 1"/>
          <p:cNvSpPr>
            <a:spLocks noGrp="1"/>
          </p:cNvSpPr>
          <p:nvPr>
            <p:ph type="title" hasCustomPrompt="1"/>
          </p:nvPr>
        </p:nvSpPr>
        <p:spPr>
          <a:xfrm>
            <a:off x="0" y="6057781"/>
            <a:ext cx="12192000" cy="800219"/>
          </a:xfrm>
          <a:solidFill>
            <a:srgbClr val="000000">
              <a:alpha val="50196"/>
            </a:srgbClr>
          </a:solidFill>
        </p:spPr>
        <p:txBody>
          <a:bodyPr wrap="square" lIns="457200" tIns="274320" rIns="274320" bIns="274320" anchor="ctr">
            <a:spAutoFit/>
          </a:bodyPr>
          <a:lstStyle>
            <a:lvl1pPr>
              <a:lnSpc>
                <a:spcPct val="100000"/>
              </a:lnSpc>
              <a:defRPr sz="1600" baseline="0">
                <a:solidFill>
                  <a:schemeClr val="bg1"/>
                </a:solidFill>
              </a:defRPr>
            </a:lvl1pPr>
          </a:lstStyle>
          <a:p>
            <a:r>
              <a:rPr lang="en-US" dirty="0"/>
              <a:t>Tap to add Project Name/location/information</a:t>
            </a:r>
          </a:p>
        </p:txBody>
      </p:sp>
      <p:sp>
        <p:nvSpPr>
          <p:cNvPr id="3" name="Text Placeholder 2"/>
          <p:cNvSpPr>
            <a:spLocks noGrp="1"/>
          </p:cNvSpPr>
          <p:nvPr>
            <p:ph type="body" sz="quarter" idx="11" hasCustomPrompt="1"/>
          </p:nvPr>
        </p:nvSpPr>
        <p:spPr>
          <a:xfrm rot="16200000">
            <a:off x="10110787" y="3967845"/>
            <a:ext cx="3967163" cy="195263"/>
          </a:xfrm>
        </p:spPr>
        <p:txBody>
          <a:bodyPr lIns="91440" tIns="91440" rIns="91440" bIns="91440" anchor="ctr">
            <a:noAutofit/>
          </a:bodyPr>
          <a:lstStyle>
            <a:lvl1pPr marL="0" indent="0">
              <a:buNone/>
              <a:defRPr sz="900">
                <a:solidFill>
                  <a:schemeClr val="bg1"/>
                </a:solidFill>
              </a:defRPr>
            </a:lvl1pPr>
            <a:lvl2pPr marL="457189" indent="0">
              <a:buNone/>
              <a:defRPr sz="900"/>
            </a:lvl2pPr>
            <a:lvl3pPr marL="960067" indent="0">
              <a:buNone/>
              <a:defRPr sz="900"/>
            </a:lvl3pPr>
            <a:lvl4pPr marL="1417245" indent="0">
              <a:buNone/>
              <a:defRPr sz="900"/>
            </a:lvl4pPr>
            <a:lvl5pPr marL="1874423" indent="0">
              <a:buNone/>
              <a:defRPr sz="900"/>
            </a:lvl5pPr>
          </a:lstStyle>
          <a:p>
            <a:pPr lvl="0"/>
            <a:r>
              <a:rPr lang="en-US" dirty="0"/>
              <a:t>© Click to add photo credit</a:t>
            </a:r>
          </a:p>
        </p:txBody>
      </p:sp>
      <p:pic>
        <p:nvPicPr>
          <p:cNvPr id="6" name="Picture 5">
            <a:extLst>
              <a:ext uri="{FF2B5EF4-FFF2-40B4-BE49-F238E27FC236}">
                <a16:creationId xmlns:a16="http://schemas.microsoft.com/office/drawing/2014/main" id="{20DC2532-6594-4F3A-8926-361E05E7C3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68050" y="6205779"/>
            <a:ext cx="902508" cy="469246"/>
          </a:xfrm>
          <a:prstGeom prst="rect">
            <a:avLst/>
          </a:prstGeom>
        </p:spPr>
      </p:pic>
    </p:spTree>
    <p:extLst>
      <p:ext uri="{BB962C8B-B14F-4D97-AF65-F5344CB8AC3E}">
        <p14:creationId xmlns:p14="http://schemas.microsoft.com/office/powerpoint/2010/main" val="3186395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Project">
    <p:bg>
      <p:bgPr>
        <a:solidFill>
          <a:schemeClr val="bg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0" y="0"/>
            <a:ext cx="12192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5" name="Text Placeholder 2"/>
          <p:cNvSpPr>
            <a:spLocks noGrp="1"/>
          </p:cNvSpPr>
          <p:nvPr>
            <p:ph type="body" sz="quarter" idx="11" hasCustomPrompt="1"/>
          </p:nvPr>
        </p:nvSpPr>
        <p:spPr>
          <a:xfrm rot="16200000">
            <a:off x="10110787" y="4776787"/>
            <a:ext cx="3967163" cy="195263"/>
          </a:xfrm>
        </p:spPr>
        <p:txBody>
          <a:bodyPr lIns="91440" tIns="91440" rIns="91440" bIns="91440" anchor="ctr">
            <a:noAutofit/>
          </a:bodyPr>
          <a:lstStyle>
            <a:lvl1pPr marL="0" indent="0">
              <a:buNone/>
              <a:defRPr sz="900">
                <a:solidFill>
                  <a:schemeClr val="bg1"/>
                </a:solidFill>
              </a:defRPr>
            </a:lvl1pPr>
            <a:lvl2pPr marL="457189" indent="0">
              <a:buNone/>
              <a:defRPr sz="900"/>
            </a:lvl2pPr>
            <a:lvl3pPr marL="960067" indent="0">
              <a:buNone/>
              <a:defRPr sz="900"/>
            </a:lvl3pPr>
            <a:lvl4pPr marL="1417245" indent="0">
              <a:buNone/>
              <a:defRPr sz="900"/>
            </a:lvl4pPr>
            <a:lvl5pPr marL="1874423" indent="0">
              <a:buNone/>
              <a:defRPr sz="900"/>
            </a:lvl5pPr>
          </a:lstStyle>
          <a:p>
            <a:pPr lvl="0"/>
            <a:r>
              <a:rPr lang="en-US" dirty="0"/>
              <a:t>© Click to add photo credit</a:t>
            </a:r>
          </a:p>
        </p:txBody>
      </p:sp>
      <p:sp>
        <p:nvSpPr>
          <p:cNvPr id="4" name="Title 1"/>
          <p:cNvSpPr>
            <a:spLocks noGrp="1"/>
          </p:cNvSpPr>
          <p:nvPr>
            <p:ph type="title" hasCustomPrompt="1"/>
          </p:nvPr>
        </p:nvSpPr>
        <p:spPr>
          <a:xfrm>
            <a:off x="0" y="4925083"/>
            <a:ext cx="3505200" cy="1046440"/>
          </a:xfrm>
          <a:solidFill>
            <a:srgbClr val="000000">
              <a:alpha val="50196"/>
            </a:srgbClr>
          </a:solidFill>
        </p:spPr>
        <p:txBody>
          <a:bodyPr wrap="square" lIns="457200" tIns="274320" rIns="274320" bIns="274320" anchor="ctr">
            <a:spAutoFit/>
          </a:bodyPr>
          <a:lstStyle>
            <a:lvl1pPr>
              <a:lnSpc>
                <a:spcPct val="100000"/>
              </a:lnSpc>
              <a:defRPr sz="1600" baseline="0">
                <a:solidFill>
                  <a:schemeClr val="bg1"/>
                </a:solidFill>
              </a:defRPr>
            </a:lvl1pPr>
          </a:lstStyle>
          <a:p>
            <a:r>
              <a:rPr lang="en-US" dirty="0"/>
              <a:t>Tap to add Project Name/location/information</a:t>
            </a:r>
          </a:p>
        </p:txBody>
      </p:sp>
      <p:pic>
        <p:nvPicPr>
          <p:cNvPr id="7" name="Picture 6">
            <a:extLst>
              <a:ext uri="{FF2B5EF4-FFF2-40B4-BE49-F238E27FC236}">
                <a16:creationId xmlns:a16="http://schemas.microsoft.com/office/drawing/2014/main" id="{76D294A5-68B7-4F15-8419-F55793BA1B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67975" y="5977969"/>
            <a:ext cx="1340658" cy="697056"/>
          </a:xfrm>
          <a:prstGeom prst="rect">
            <a:avLst/>
          </a:prstGeom>
        </p:spPr>
      </p:pic>
    </p:spTree>
    <p:extLst>
      <p:ext uri="{BB962C8B-B14F-4D97-AF65-F5344CB8AC3E}">
        <p14:creationId xmlns:p14="http://schemas.microsoft.com/office/powerpoint/2010/main" val="222077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endParaRPr lang="en-US"/>
          </a:p>
        </p:txBody>
      </p:sp>
    </p:spTree>
    <p:extLst>
      <p:ext uri="{BB962C8B-B14F-4D97-AF65-F5344CB8AC3E}">
        <p14:creationId xmlns:p14="http://schemas.microsoft.com/office/powerpoint/2010/main" val="41599732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FullBleed">
    <p:bg>
      <p:bgPr>
        <a:solidFill>
          <a:schemeClr val="bg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12192000"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3" name="Text Placeholder 2"/>
          <p:cNvSpPr>
            <a:spLocks noGrp="1"/>
          </p:cNvSpPr>
          <p:nvPr>
            <p:ph type="body" sz="quarter" idx="11" hasCustomPrompt="1"/>
          </p:nvPr>
        </p:nvSpPr>
        <p:spPr>
          <a:xfrm rot="16200000">
            <a:off x="10110787" y="4776787"/>
            <a:ext cx="3967163" cy="195263"/>
          </a:xfrm>
        </p:spPr>
        <p:txBody>
          <a:bodyPr lIns="91440" tIns="91440" rIns="91440" bIns="91440" anchor="ctr">
            <a:noAutofit/>
          </a:bodyPr>
          <a:lstStyle>
            <a:lvl1pPr marL="0" indent="0">
              <a:spcBef>
                <a:spcPts val="0"/>
              </a:spcBef>
              <a:spcAft>
                <a:spcPts val="0"/>
              </a:spcAft>
              <a:buNone/>
              <a:defRPr sz="900">
                <a:solidFill>
                  <a:schemeClr val="bg1"/>
                </a:solidFill>
              </a:defRPr>
            </a:lvl1pPr>
            <a:lvl2pPr marL="457189" indent="0">
              <a:buNone/>
              <a:defRPr sz="900"/>
            </a:lvl2pPr>
            <a:lvl3pPr marL="960067" indent="0">
              <a:buNone/>
              <a:defRPr sz="900"/>
            </a:lvl3pPr>
            <a:lvl4pPr marL="1417245" indent="0">
              <a:buNone/>
              <a:defRPr sz="900"/>
            </a:lvl4pPr>
            <a:lvl5pPr marL="1874423" indent="0">
              <a:buNone/>
              <a:defRPr sz="900"/>
            </a:lvl5pPr>
          </a:lstStyle>
          <a:p>
            <a:pPr lvl="0"/>
            <a:r>
              <a:rPr lang="en-US" dirty="0"/>
              <a:t>© Click to add photo credit</a:t>
            </a:r>
          </a:p>
        </p:txBody>
      </p:sp>
      <p:pic>
        <p:nvPicPr>
          <p:cNvPr id="5" name="Picture 4" descr="A picture containing kitchenware, night sky&#10;&#10;Description automatically generated">
            <a:extLst>
              <a:ext uri="{FF2B5EF4-FFF2-40B4-BE49-F238E27FC236}">
                <a16:creationId xmlns:a16="http://schemas.microsoft.com/office/drawing/2014/main" id="{5B8C9DD7-9B4E-4919-BE30-2429E8699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53" y="5291433"/>
            <a:ext cx="7595937" cy="1685334"/>
          </a:xfrm>
          <a:prstGeom prst="rect">
            <a:avLst/>
          </a:prstGeom>
        </p:spPr>
      </p:pic>
      <p:pic>
        <p:nvPicPr>
          <p:cNvPr id="6" name="Picture 5">
            <a:extLst>
              <a:ext uri="{FF2B5EF4-FFF2-40B4-BE49-F238E27FC236}">
                <a16:creationId xmlns:a16="http://schemas.microsoft.com/office/drawing/2014/main" id="{F8082339-4682-4AC2-A30D-BE7D58E3AE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77500" y="5977969"/>
            <a:ext cx="1340658" cy="697056"/>
          </a:xfrm>
          <a:prstGeom prst="rect">
            <a:avLst/>
          </a:prstGeom>
        </p:spPr>
      </p:pic>
    </p:spTree>
    <p:extLst>
      <p:ext uri="{BB962C8B-B14F-4D97-AF65-F5344CB8AC3E}">
        <p14:creationId xmlns:p14="http://schemas.microsoft.com/office/powerpoint/2010/main" val="16428459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Coll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473" y="0"/>
            <a:ext cx="6061999"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6" name="Picture Placeholder 6"/>
          <p:cNvSpPr>
            <a:spLocks noGrp="1"/>
          </p:cNvSpPr>
          <p:nvPr>
            <p:ph type="pic" sz="quarter" idx="12" hasCustomPrompt="1"/>
          </p:nvPr>
        </p:nvSpPr>
        <p:spPr>
          <a:xfrm>
            <a:off x="6133626" y="0"/>
            <a:ext cx="6058374"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project photo</a:t>
            </a:r>
          </a:p>
        </p:txBody>
      </p:sp>
      <p:sp>
        <p:nvSpPr>
          <p:cNvPr id="4" name="Text Placeholder 3"/>
          <p:cNvSpPr>
            <a:spLocks noGrp="1"/>
          </p:cNvSpPr>
          <p:nvPr>
            <p:ph type="body" sz="quarter" idx="13" hasCustomPrompt="1"/>
          </p:nvPr>
        </p:nvSpPr>
        <p:spPr>
          <a:xfrm>
            <a:off x="0" y="6422119"/>
            <a:ext cx="6062472" cy="435881"/>
          </a:xfrm>
          <a:solidFill>
            <a:schemeClr val="tx1">
              <a:alpha val="50000"/>
            </a:schemeClr>
          </a:solidFill>
        </p:spPr>
        <p:txBody>
          <a:bodyPr lIns="640080" tIns="91440" rIns="457200" bIns="91440">
            <a:normAutofit/>
          </a:bodyPr>
          <a:lstStyle>
            <a:lvl1pPr marL="0" indent="0">
              <a:spcBef>
                <a:spcPts val="0"/>
              </a:spcBef>
              <a:spcAft>
                <a:spcPts val="0"/>
              </a:spcAft>
              <a:buNone/>
              <a:defRPr sz="1800" baseline="0">
                <a:solidFill>
                  <a:schemeClr val="bg1"/>
                </a:solidFill>
                <a:latin typeface="+mn-lt"/>
              </a:defRPr>
            </a:lvl1pPr>
          </a:lstStyle>
          <a:p>
            <a:pPr lvl="0"/>
            <a:r>
              <a:rPr lang="en-US" dirty="0"/>
              <a:t>Click to edit Master photo caption styles</a:t>
            </a:r>
          </a:p>
        </p:txBody>
      </p:sp>
      <p:sp>
        <p:nvSpPr>
          <p:cNvPr id="5" name="Text Placeholder 3"/>
          <p:cNvSpPr>
            <a:spLocks noGrp="1"/>
          </p:cNvSpPr>
          <p:nvPr>
            <p:ph type="body" sz="quarter" idx="14" hasCustomPrompt="1"/>
          </p:nvPr>
        </p:nvSpPr>
        <p:spPr>
          <a:xfrm>
            <a:off x="6133626" y="6422119"/>
            <a:ext cx="6062472" cy="435881"/>
          </a:xfrm>
          <a:solidFill>
            <a:schemeClr val="tx1">
              <a:alpha val="50000"/>
            </a:schemeClr>
          </a:solidFill>
        </p:spPr>
        <p:txBody>
          <a:bodyPr lIns="640080" tIns="91440" rIns="457200" bIns="91440">
            <a:normAutofit/>
          </a:bodyPr>
          <a:lstStyle>
            <a:lvl1pPr marL="0" indent="0">
              <a:spcBef>
                <a:spcPts val="0"/>
              </a:spcBef>
              <a:spcAft>
                <a:spcPts val="0"/>
              </a:spcAft>
              <a:buNone/>
              <a:defRPr sz="1800" baseline="0">
                <a:solidFill>
                  <a:schemeClr val="bg1"/>
                </a:solidFill>
                <a:latin typeface="+mn-lt"/>
              </a:defRPr>
            </a:lvl1pPr>
          </a:lstStyle>
          <a:p>
            <a:pPr lvl="0"/>
            <a:r>
              <a:rPr lang="en-US" dirty="0"/>
              <a:t>Click to edit Master photo caption styles</a:t>
            </a:r>
          </a:p>
        </p:txBody>
      </p:sp>
      <p:pic>
        <p:nvPicPr>
          <p:cNvPr id="8" name="Picture 7">
            <a:extLst>
              <a:ext uri="{FF2B5EF4-FFF2-40B4-BE49-F238E27FC236}">
                <a16:creationId xmlns:a16="http://schemas.microsoft.com/office/drawing/2014/main" id="{6680C208-03BA-4661-8391-26EBE5877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539819"/>
            <a:ext cx="1340658" cy="697056"/>
          </a:xfrm>
          <a:prstGeom prst="rect">
            <a:avLst/>
          </a:prstGeom>
        </p:spPr>
      </p:pic>
    </p:spTree>
    <p:extLst>
      <p:ext uri="{BB962C8B-B14F-4D97-AF65-F5344CB8AC3E}">
        <p14:creationId xmlns:p14="http://schemas.microsoft.com/office/powerpoint/2010/main" val="2604553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Collag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742" y="0"/>
            <a:ext cx="7907272"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32" name="Picture Placeholder 10"/>
          <p:cNvSpPr>
            <a:spLocks noGrp="1"/>
          </p:cNvSpPr>
          <p:nvPr>
            <p:ph type="pic" sz="quarter" idx="27" hasCustomPrompt="1"/>
          </p:nvPr>
        </p:nvSpPr>
        <p:spPr>
          <a:xfrm>
            <a:off x="7973022" y="0"/>
            <a:ext cx="4218978" cy="6858000"/>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pic>
        <p:nvPicPr>
          <p:cNvPr id="4" name="Picture 3">
            <a:extLst>
              <a:ext uri="{FF2B5EF4-FFF2-40B4-BE49-F238E27FC236}">
                <a16:creationId xmlns:a16="http://schemas.microsoft.com/office/drawing/2014/main" id="{89934337-A592-461D-997C-FC44A944FC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848692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Collage">
    <p:spTree>
      <p:nvGrpSpPr>
        <p:cNvPr id="1" name=""/>
        <p:cNvGrpSpPr/>
        <p:nvPr/>
      </p:nvGrpSpPr>
      <p:grpSpPr>
        <a:xfrm>
          <a:off x="0" y="0"/>
          <a:ext cx="0" cy="0"/>
          <a:chOff x="0" y="0"/>
          <a:chExt cx="0" cy="0"/>
        </a:xfrm>
      </p:grpSpPr>
      <p:sp>
        <p:nvSpPr>
          <p:cNvPr id="12" name="Picture Placeholder 10"/>
          <p:cNvSpPr>
            <a:spLocks noGrp="1"/>
          </p:cNvSpPr>
          <p:nvPr>
            <p:ph type="pic" sz="quarter" idx="10" hasCustomPrompt="1"/>
          </p:nvPr>
        </p:nvSpPr>
        <p:spPr>
          <a:xfrm>
            <a:off x="0" y="0"/>
            <a:ext cx="4014216" cy="685800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13" name="Picture Placeholder 10"/>
          <p:cNvSpPr>
            <a:spLocks noGrp="1"/>
          </p:cNvSpPr>
          <p:nvPr>
            <p:ph type="pic" sz="quarter" idx="11" hasCustomPrompt="1"/>
          </p:nvPr>
        </p:nvSpPr>
        <p:spPr>
          <a:xfrm>
            <a:off x="4084320" y="0"/>
            <a:ext cx="8107680" cy="6858000"/>
          </a:xfrm>
          <a:solidFill>
            <a:schemeClr val="tx2"/>
          </a:solidFill>
        </p:spPr>
        <p:txBody>
          <a:bodyPr vert="horz" lIns="91440" tIns="91440" rIns="91440" bIns="91440" rtlCol="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lang="en-US"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pic>
        <p:nvPicPr>
          <p:cNvPr id="4" name="Picture 3">
            <a:extLst>
              <a:ext uri="{FF2B5EF4-FFF2-40B4-BE49-F238E27FC236}">
                <a16:creationId xmlns:a16="http://schemas.microsoft.com/office/drawing/2014/main" id="{453D7E1C-BEB5-4CD8-93A6-577714F7FF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1302365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Coll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6062472" cy="3389376"/>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6" name="Picture Placeholder 6"/>
          <p:cNvSpPr>
            <a:spLocks noGrp="1"/>
          </p:cNvSpPr>
          <p:nvPr>
            <p:ph type="pic" sz="quarter" idx="12" hasCustomPrompt="1"/>
          </p:nvPr>
        </p:nvSpPr>
        <p:spPr>
          <a:xfrm>
            <a:off x="6128004" y="0"/>
            <a:ext cx="6062472" cy="3389376"/>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4" name="Picture Placeholder 6"/>
          <p:cNvSpPr>
            <a:spLocks noGrp="1"/>
          </p:cNvSpPr>
          <p:nvPr>
            <p:ph type="pic" sz="quarter" idx="13" hasCustomPrompt="1"/>
          </p:nvPr>
        </p:nvSpPr>
        <p:spPr>
          <a:xfrm>
            <a:off x="0" y="3468624"/>
            <a:ext cx="6062472" cy="3389376"/>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sp>
        <p:nvSpPr>
          <p:cNvPr id="5" name="Picture Placeholder 6"/>
          <p:cNvSpPr>
            <a:spLocks noGrp="1"/>
          </p:cNvSpPr>
          <p:nvPr>
            <p:ph type="pic" sz="quarter" idx="14" hasCustomPrompt="1"/>
          </p:nvPr>
        </p:nvSpPr>
        <p:spPr>
          <a:xfrm>
            <a:off x="6128004" y="3468624"/>
            <a:ext cx="6062472" cy="3389376"/>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photo</a:t>
            </a:r>
          </a:p>
        </p:txBody>
      </p:sp>
      <p:pic>
        <p:nvPicPr>
          <p:cNvPr id="8" name="Picture 7">
            <a:extLst>
              <a:ext uri="{FF2B5EF4-FFF2-40B4-BE49-F238E27FC236}">
                <a16:creationId xmlns:a16="http://schemas.microsoft.com/office/drawing/2014/main" id="{C67E81ED-03E4-4D77-B0D9-8648F800798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612550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Org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Tap to add Master Org Chart title</a:t>
            </a:r>
          </a:p>
        </p:txBody>
      </p:sp>
      <p:sp>
        <p:nvSpPr>
          <p:cNvPr id="4" name="Text Placeholder 3"/>
          <p:cNvSpPr>
            <a:spLocks noGrp="1"/>
          </p:cNvSpPr>
          <p:nvPr>
            <p:ph type="body" sz="quarter" idx="10" hasCustomPrompt="1"/>
          </p:nvPr>
        </p:nvSpPr>
        <p:spPr>
          <a:xfrm>
            <a:off x="-166878" y="1463485"/>
            <a:ext cx="11595100" cy="438467"/>
          </a:xfrm>
          <a:prstGeom prst="homePlate">
            <a:avLst>
              <a:gd name="adj" fmla="val 36966"/>
            </a:avLst>
          </a:prstGeom>
          <a:solidFill>
            <a:schemeClr val="accent4"/>
          </a:solidFill>
        </p:spPr>
        <p:txBody>
          <a:bodyPr lIns="91440" tIns="91440" rIns="91440" bIns="91440" anchor="ctr">
            <a:noAutofit/>
          </a:bodyPr>
          <a:lstStyle>
            <a:lvl1pPr marL="0" indent="0" algn="ctr">
              <a:spcBef>
                <a:spcPts val="0"/>
              </a:spcBef>
              <a:spcAft>
                <a:spcPts val="0"/>
              </a:spcAft>
              <a:buNone/>
              <a:defRPr sz="2400" b="1" baseline="0">
                <a:solidFill>
                  <a:schemeClr val="bg1"/>
                </a:solidFill>
              </a:defRPr>
            </a:lvl1pPr>
            <a:lvl2pPr marL="457189" indent="0">
              <a:buNone/>
              <a:defRPr sz="2400" b="1"/>
            </a:lvl2pPr>
            <a:lvl3pPr marL="960067" indent="0">
              <a:buNone/>
              <a:defRPr sz="2400" b="1"/>
            </a:lvl3pPr>
            <a:lvl4pPr marL="1417245" indent="0">
              <a:buNone/>
              <a:defRPr sz="2400" b="1"/>
            </a:lvl4pPr>
            <a:lvl5pPr marL="1874423" indent="0">
              <a:buNone/>
              <a:defRPr sz="2400" b="1"/>
            </a:lvl5pPr>
          </a:lstStyle>
          <a:p>
            <a:pPr lvl="0"/>
            <a:r>
              <a:rPr lang="en-US" dirty="0"/>
              <a:t>Tap to add Tier 1 Heading</a:t>
            </a:r>
          </a:p>
        </p:txBody>
      </p:sp>
      <p:sp>
        <p:nvSpPr>
          <p:cNvPr id="6" name="Text Placeholder 3"/>
          <p:cNvSpPr>
            <a:spLocks noGrp="1"/>
          </p:cNvSpPr>
          <p:nvPr>
            <p:ph type="body" sz="quarter" idx="11" hasCustomPrompt="1"/>
          </p:nvPr>
        </p:nvSpPr>
        <p:spPr>
          <a:xfrm>
            <a:off x="-192278" y="3442075"/>
            <a:ext cx="11595100" cy="438467"/>
          </a:xfrm>
          <a:prstGeom prst="homePlate">
            <a:avLst>
              <a:gd name="adj" fmla="val 36966"/>
            </a:avLst>
          </a:prstGeom>
          <a:solidFill>
            <a:schemeClr val="accent4"/>
          </a:solidFill>
        </p:spPr>
        <p:txBody>
          <a:bodyPr lIns="91440" tIns="91440" rIns="91440" bIns="91440" anchor="ctr">
            <a:noAutofit/>
          </a:bodyPr>
          <a:lstStyle>
            <a:lvl1pPr marL="0" indent="0" algn="ctr">
              <a:spcBef>
                <a:spcPts val="0"/>
              </a:spcBef>
              <a:spcAft>
                <a:spcPts val="0"/>
              </a:spcAft>
              <a:buNone/>
              <a:defRPr sz="2400" b="1">
                <a:solidFill>
                  <a:schemeClr val="bg1"/>
                </a:solidFill>
              </a:defRPr>
            </a:lvl1pPr>
            <a:lvl2pPr marL="457189" indent="0">
              <a:buNone/>
              <a:defRPr sz="2400" b="1"/>
            </a:lvl2pPr>
            <a:lvl3pPr marL="960067" indent="0">
              <a:buNone/>
              <a:defRPr sz="2400" b="1"/>
            </a:lvl3pPr>
            <a:lvl4pPr marL="1417245" indent="0">
              <a:buNone/>
              <a:defRPr sz="2400" b="1"/>
            </a:lvl4pPr>
            <a:lvl5pPr marL="1874423" indent="0">
              <a:buNone/>
              <a:defRPr sz="2400" b="1"/>
            </a:lvl5pPr>
          </a:lstStyle>
          <a:p>
            <a:pPr lvl="0"/>
            <a:r>
              <a:rPr lang="en-US" dirty="0"/>
              <a:t>Tap to add Tier 2 Header</a:t>
            </a:r>
          </a:p>
        </p:txBody>
      </p:sp>
      <p:sp>
        <p:nvSpPr>
          <p:cNvPr id="27" name="Text Placeholder 7"/>
          <p:cNvSpPr>
            <a:spLocks noGrp="1"/>
          </p:cNvSpPr>
          <p:nvPr>
            <p:ph type="body" sz="quarter" idx="46" hasCustomPrompt="1"/>
          </p:nvPr>
        </p:nvSpPr>
        <p:spPr>
          <a:xfrm>
            <a:off x="591820" y="2093584"/>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28" name="Text Placeholder 7"/>
          <p:cNvSpPr>
            <a:spLocks noGrp="1"/>
          </p:cNvSpPr>
          <p:nvPr>
            <p:ph type="body" sz="quarter" idx="47" hasCustomPrompt="1"/>
          </p:nvPr>
        </p:nvSpPr>
        <p:spPr>
          <a:xfrm>
            <a:off x="591820" y="2397541"/>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29" name="Text Placeholder 7"/>
          <p:cNvSpPr>
            <a:spLocks noGrp="1"/>
          </p:cNvSpPr>
          <p:nvPr>
            <p:ph type="body" sz="quarter" idx="48" hasCustomPrompt="1"/>
          </p:nvPr>
        </p:nvSpPr>
        <p:spPr>
          <a:xfrm>
            <a:off x="4495800" y="2093584"/>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0" name="Text Placeholder 7"/>
          <p:cNvSpPr>
            <a:spLocks noGrp="1"/>
          </p:cNvSpPr>
          <p:nvPr>
            <p:ph type="body" sz="quarter" idx="49" hasCustomPrompt="1"/>
          </p:nvPr>
        </p:nvSpPr>
        <p:spPr>
          <a:xfrm>
            <a:off x="4495800" y="2397541"/>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1" name="Text Placeholder 7"/>
          <p:cNvSpPr>
            <a:spLocks noGrp="1"/>
          </p:cNvSpPr>
          <p:nvPr>
            <p:ph type="body" sz="quarter" idx="50" hasCustomPrompt="1"/>
          </p:nvPr>
        </p:nvSpPr>
        <p:spPr>
          <a:xfrm>
            <a:off x="8382000" y="2093584"/>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2" name="Text Placeholder 7"/>
          <p:cNvSpPr>
            <a:spLocks noGrp="1"/>
          </p:cNvSpPr>
          <p:nvPr>
            <p:ph type="body" sz="quarter" idx="51" hasCustomPrompt="1"/>
          </p:nvPr>
        </p:nvSpPr>
        <p:spPr>
          <a:xfrm>
            <a:off x="8382000" y="2397541"/>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3" name="Text Placeholder 7"/>
          <p:cNvSpPr>
            <a:spLocks noGrp="1"/>
          </p:cNvSpPr>
          <p:nvPr>
            <p:ph type="body" sz="quarter" idx="52" hasCustomPrompt="1"/>
          </p:nvPr>
        </p:nvSpPr>
        <p:spPr>
          <a:xfrm>
            <a:off x="591820" y="4069507"/>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4" name="Text Placeholder 7"/>
          <p:cNvSpPr>
            <a:spLocks noGrp="1"/>
          </p:cNvSpPr>
          <p:nvPr>
            <p:ph type="body" sz="quarter" idx="53" hasCustomPrompt="1"/>
          </p:nvPr>
        </p:nvSpPr>
        <p:spPr>
          <a:xfrm>
            <a:off x="591820" y="4373464"/>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5" name="Text Placeholder 7"/>
          <p:cNvSpPr>
            <a:spLocks noGrp="1"/>
          </p:cNvSpPr>
          <p:nvPr>
            <p:ph type="body" sz="quarter" idx="54" hasCustomPrompt="1"/>
          </p:nvPr>
        </p:nvSpPr>
        <p:spPr>
          <a:xfrm>
            <a:off x="4495800" y="4069507"/>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6" name="Text Placeholder 7"/>
          <p:cNvSpPr>
            <a:spLocks noGrp="1"/>
          </p:cNvSpPr>
          <p:nvPr>
            <p:ph type="body" sz="quarter" idx="55" hasCustomPrompt="1"/>
          </p:nvPr>
        </p:nvSpPr>
        <p:spPr>
          <a:xfrm>
            <a:off x="4495800" y="4373464"/>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7" name="Text Placeholder 7"/>
          <p:cNvSpPr>
            <a:spLocks noGrp="1"/>
          </p:cNvSpPr>
          <p:nvPr>
            <p:ph type="body" sz="quarter" idx="56" hasCustomPrompt="1"/>
          </p:nvPr>
        </p:nvSpPr>
        <p:spPr>
          <a:xfrm>
            <a:off x="8382000" y="4069507"/>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8" name="Text Placeholder 7"/>
          <p:cNvSpPr>
            <a:spLocks noGrp="1"/>
          </p:cNvSpPr>
          <p:nvPr>
            <p:ph type="body" sz="quarter" idx="57" hasCustomPrompt="1"/>
          </p:nvPr>
        </p:nvSpPr>
        <p:spPr>
          <a:xfrm>
            <a:off x="8382000" y="4373464"/>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9" name="Text Placeholder 7"/>
          <p:cNvSpPr>
            <a:spLocks noGrp="1"/>
          </p:cNvSpPr>
          <p:nvPr>
            <p:ph type="body" sz="quarter" idx="58" hasCustomPrompt="1"/>
          </p:nvPr>
        </p:nvSpPr>
        <p:spPr>
          <a:xfrm>
            <a:off x="591820" y="5295962"/>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40" name="Text Placeholder 7"/>
          <p:cNvSpPr>
            <a:spLocks noGrp="1"/>
          </p:cNvSpPr>
          <p:nvPr>
            <p:ph type="body" sz="quarter" idx="59" hasCustomPrompt="1"/>
          </p:nvPr>
        </p:nvSpPr>
        <p:spPr>
          <a:xfrm>
            <a:off x="591820" y="5599919"/>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41" name="Text Placeholder 7"/>
          <p:cNvSpPr>
            <a:spLocks noGrp="1"/>
          </p:cNvSpPr>
          <p:nvPr>
            <p:ph type="body" sz="quarter" idx="60" hasCustomPrompt="1"/>
          </p:nvPr>
        </p:nvSpPr>
        <p:spPr>
          <a:xfrm>
            <a:off x="4495800" y="5295962"/>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42" name="Text Placeholder 7"/>
          <p:cNvSpPr>
            <a:spLocks noGrp="1"/>
          </p:cNvSpPr>
          <p:nvPr>
            <p:ph type="body" sz="quarter" idx="61" hasCustomPrompt="1"/>
          </p:nvPr>
        </p:nvSpPr>
        <p:spPr>
          <a:xfrm>
            <a:off x="4495800" y="5599919"/>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43" name="Text Placeholder 7"/>
          <p:cNvSpPr>
            <a:spLocks noGrp="1"/>
          </p:cNvSpPr>
          <p:nvPr>
            <p:ph type="body" sz="quarter" idx="62" hasCustomPrompt="1"/>
          </p:nvPr>
        </p:nvSpPr>
        <p:spPr>
          <a:xfrm>
            <a:off x="8382000" y="5295962"/>
            <a:ext cx="3200400" cy="228600"/>
          </a:xfrm>
        </p:spPr>
        <p:txBody>
          <a:bodyPr rIns="182880" anchor="b">
            <a:noAutofit/>
          </a:bodyPr>
          <a:lstStyle>
            <a:lvl1pPr marL="0" indent="0" algn="ctr">
              <a:spcBef>
                <a:spcPts val="0"/>
              </a:spcBef>
              <a:spcAft>
                <a:spcPts val="0"/>
              </a:spcAft>
              <a:buNone/>
              <a:defRPr sz="20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44" name="Text Placeholder 7"/>
          <p:cNvSpPr>
            <a:spLocks noGrp="1"/>
          </p:cNvSpPr>
          <p:nvPr>
            <p:ph type="body" sz="quarter" idx="63" hasCustomPrompt="1"/>
          </p:nvPr>
        </p:nvSpPr>
        <p:spPr>
          <a:xfrm>
            <a:off x="8382000" y="5599919"/>
            <a:ext cx="3200400" cy="557784"/>
          </a:xfrm>
        </p:spPr>
        <p:txBody>
          <a:bodyPr rIns="182880">
            <a:noAutofit/>
          </a:bodyPr>
          <a:lstStyle>
            <a:lvl1pPr marL="0" indent="0" algn="ctr">
              <a:spcBef>
                <a:spcPts val="0"/>
              </a:spcBef>
              <a:spcAft>
                <a:spcPts val="0"/>
              </a:spcAft>
              <a:buNone/>
              <a:defRPr sz="20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25" name="Arrow: Chevron 24">
            <a:extLst>
              <a:ext uri="{FF2B5EF4-FFF2-40B4-BE49-F238E27FC236}">
                <a16:creationId xmlns:a16="http://schemas.microsoft.com/office/drawing/2014/main" id="{E19612E1-9D92-4A10-B86E-C19EC489E116}"/>
              </a:ext>
            </a:extLst>
          </p:cNvPr>
          <p:cNvSpPr/>
          <p:nvPr userDrawn="1"/>
        </p:nvSpPr>
        <p:spPr>
          <a:xfrm>
            <a:off x="11349039" y="1463485"/>
            <a:ext cx="269476" cy="438467"/>
          </a:xfrm>
          <a:prstGeom prst="chevron">
            <a:avLst>
              <a:gd name="adj" fmla="val 580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hevron 25">
            <a:extLst>
              <a:ext uri="{FF2B5EF4-FFF2-40B4-BE49-F238E27FC236}">
                <a16:creationId xmlns:a16="http://schemas.microsoft.com/office/drawing/2014/main" id="{D0755CE9-59FC-40F8-8172-826B8FA424BC}"/>
              </a:ext>
            </a:extLst>
          </p:cNvPr>
          <p:cNvSpPr/>
          <p:nvPr userDrawn="1"/>
        </p:nvSpPr>
        <p:spPr>
          <a:xfrm>
            <a:off x="11349039" y="3442075"/>
            <a:ext cx="269476" cy="438467"/>
          </a:xfrm>
          <a:prstGeom prst="chevron">
            <a:avLst>
              <a:gd name="adj" fmla="val 580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 name="Picture 44">
            <a:extLst>
              <a:ext uri="{FF2B5EF4-FFF2-40B4-BE49-F238E27FC236}">
                <a16:creationId xmlns:a16="http://schemas.microsoft.com/office/drawing/2014/main" id="{6C2B3C8B-4A04-46C4-A8CC-4732F2178C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14704252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Org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Tap to add Master Org Chart title</a:t>
            </a:r>
          </a:p>
        </p:txBody>
      </p:sp>
      <p:sp>
        <p:nvSpPr>
          <p:cNvPr id="4" name="Text Placeholder 3"/>
          <p:cNvSpPr>
            <a:spLocks noGrp="1"/>
          </p:cNvSpPr>
          <p:nvPr>
            <p:ph type="body" sz="quarter" idx="10" hasCustomPrompt="1"/>
          </p:nvPr>
        </p:nvSpPr>
        <p:spPr>
          <a:xfrm>
            <a:off x="0" y="1463485"/>
            <a:ext cx="11430000" cy="438467"/>
          </a:xfrm>
          <a:prstGeom prst="homePlate">
            <a:avLst>
              <a:gd name="adj" fmla="val 36966"/>
            </a:avLst>
          </a:prstGeom>
          <a:solidFill>
            <a:schemeClr val="accent4"/>
          </a:solidFill>
        </p:spPr>
        <p:txBody>
          <a:bodyPr lIns="91440" tIns="91440" rIns="91440" bIns="91440" anchor="ctr">
            <a:noAutofit/>
          </a:bodyPr>
          <a:lstStyle>
            <a:lvl1pPr marL="0" indent="0" algn="ctr">
              <a:spcBef>
                <a:spcPts val="0"/>
              </a:spcBef>
              <a:spcAft>
                <a:spcPts val="0"/>
              </a:spcAft>
              <a:buNone/>
              <a:defRPr sz="2400" b="1" baseline="0">
                <a:solidFill>
                  <a:schemeClr val="bg1"/>
                </a:solidFill>
              </a:defRPr>
            </a:lvl1pPr>
            <a:lvl2pPr marL="457189" indent="0">
              <a:buNone/>
              <a:defRPr sz="2400" b="1"/>
            </a:lvl2pPr>
            <a:lvl3pPr marL="960067" indent="0">
              <a:buNone/>
              <a:defRPr sz="2400" b="1"/>
            </a:lvl3pPr>
            <a:lvl4pPr marL="1417245" indent="0">
              <a:buNone/>
              <a:defRPr sz="2400" b="1"/>
            </a:lvl4pPr>
            <a:lvl5pPr marL="1874423" indent="0">
              <a:buNone/>
              <a:defRPr sz="2400" b="1"/>
            </a:lvl5pPr>
          </a:lstStyle>
          <a:p>
            <a:pPr lvl="0"/>
            <a:r>
              <a:rPr lang="en-US" dirty="0"/>
              <a:t>Click to edit Tier 1 Heading</a:t>
            </a:r>
          </a:p>
        </p:txBody>
      </p:sp>
      <p:sp>
        <p:nvSpPr>
          <p:cNvPr id="6" name="Text Placeholder 3"/>
          <p:cNvSpPr>
            <a:spLocks noGrp="1"/>
          </p:cNvSpPr>
          <p:nvPr>
            <p:ph type="body" sz="quarter" idx="11" hasCustomPrompt="1"/>
          </p:nvPr>
        </p:nvSpPr>
        <p:spPr>
          <a:xfrm>
            <a:off x="0" y="3513198"/>
            <a:ext cx="11430000" cy="438467"/>
          </a:xfrm>
          <a:prstGeom prst="homePlate">
            <a:avLst>
              <a:gd name="adj" fmla="val 34793"/>
            </a:avLst>
          </a:prstGeom>
          <a:solidFill>
            <a:schemeClr val="accent4"/>
          </a:solidFill>
        </p:spPr>
        <p:txBody>
          <a:bodyPr lIns="91440" tIns="91440" rIns="91440" bIns="91440" anchor="ctr">
            <a:noAutofit/>
          </a:bodyPr>
          <a:lstStyle>
            <a:lvl1pPr marL="0" indent="0" algn="ctr">
              <a:spcBef>
                <a:spcPts val="0"/>
              </a:spcBef>
              <a:spcAft>
                <a:spcPts val="0"/>
              </a:spcAft>
              <a:buNone/>
              <a:defRPr sz="2400" b="1">
                <a:solidFill>
                  <a:schemeClr val="bg1"/>
                </a:solidFill>
              </a:defRPr>
            </a:lvl1pPr>
            <a:lvl2pPr marL="457189" indent="0">
              <a:buNone/>
              <a:defRPr sz="2400" b="1"/>
            </a:lvl2pPr>
            <a:lvl3pPr marL="960067" indent="0">
              <a:buNone/>
              <a:defRPr sz="2400" b="1"/>
            </a:lvl3pPr>
            <a:lvl4pPr marL="1417245" indent="0">
              <a:buNone/>
              <a:defRPr sz="2400" b="1"/>
            </a:lvl4pPr>
            <a:lvl5pPr marL="1874423" indent="0">
              <a:buNone/>
              <a:defRPr sz="2400" b="1"/>
            </a:lvl5pPr>
          </a:lstStyle>
          <a:p>
            <a:pPr lvl="0"/>
            <a:r>
              <a:rPr lang="en-US" dirty="0"/>
              <a:t>Tap to add Tier 2 Header</a:t>
            </a:r>
          </a:p>
        </p:txBody>
      </p:sp>
      <p:sp>
        <p:nvSpPr>
          <p:cNvPr id="11" name="Text Placeholder 7"/>
          <p:cNvSpPr>
            <a:spLocks noGrp="1"/>
          </p:cNvSpPr>
          <p:nvPr>
            <p:ph type="body" sz="quarter" idx="14" hasCustomPrompt="1"/>
          </p:nvPr>
        </p:nvSpPr>
        <p:spPr>
          <a:xfrm>
            <a:off x="1654977" y="2030243"/>
            <a:ext cx="2350008"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12" name="Text Placeholder 7"/>
          <p:cNvSpPr>
            <a:spLocks noGrp="1"/>
          </p:cNvSpPr>
          <p:nvPr>
            <p:ph type="body" sz="quarter" idx="15" hasCustomPrompt="1"/>
          </p:nvPr>
        </p:nvSpPr>
        <p:spPr>
          <a:xfrm>
            <a:off x="1654977" y="2552873"/>
            <a:ext cx="2350008"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9" name="Picture Placeholder 8"/>
          <p:cNvSpPr>
            <a:spLocks noGrp="1"/>
          </p:cNvSpPr>
          <p:nvPr>
            <p:ph type="pic" sz="quarter" idx="30" hasCustomPrompt="1"/>
          </p:nvPr>
        </p:nvSpPr>
        <p:spPr>
          <a:xfrm>
            <a:off x="614795" y="2029384"/>
            <a:ext cx="914400" cy="1154425"/>
          </a:xfrm>
          <a:solidFill>
            <a:schemeClr val="tx2">
              <a:lumMod val="20000"/>
              <a:lumOff val="80000"/>
            </a:schemeClr>
          </a:solidFill>
        </p:spPr>
        <p:txBody>
          <a:bodyPr lIns="91440" tIns="91440" rIns="91440" bIns="91440">
            <a:normAutofit/>
          </a:bodyPr>
          <a:lstStyle>
            <a:lvl1pPr marL="0" indent="0">
              <a:buNone/>
              <a:defRPr sz="1400" baseline="0">
                <a:solidFill>
                  <a:schemeClr val="tx2">
                    <a:lumMod val="60000"/>
                    <a:lumOff val="40000"/>
                  </a:schemeClr>
                </a:solidFill>
              </a:defRPr>
            </a:lvl1pPr>
          </a:lstStyle>
          <a:p>
            <a:r>
              <a:rPr lang="en-US" dirty="0"/>
              <a:t>Insert headshot</a:t>
            </a:r>
          </a:p>
        </p:txBody>
      </p:sp>
      <p:sp>
        <p:nvSpPr>
          <p:cNvPr id="31" name="Text Placeholder 7"/>
          <p:cNvSpPr>
            <a:spLocks noGrp="1"/>
          </p:cNvSpPr>
          <p:nvPr>
            <p:ph type="body" sz="quarter" idx="31" hasCustomPrompt="1"/>
          </p:nvPr>
        </p:nvSpPr>
        <p:spPr>
          <a:xfrm>
            <a:off x="5455036" y="2030244"/>
            <a:ext cx="2350008"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2" name="Text Placeholder 7"/>
          <p:cNvSpPr>
            <a:spLocks noGrp="1"/>
          </p:cNvSpPr>
          <p:nvPr>
            <p:ph type="body" sz="quarter" idx="32" hasCustomPrompt="1"/>
          </p:nvPr>
        </p:nvSpPr>
        <p:spPr>
          <a:xfrm>
            <a:off x="5455036" y="2553503"/>
            <a:ext cx="2350008" cy="63030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a:p>
            <a:pPr lvl="0"/>
            <a:endParaRPr lang="en-US" dirty="0"/>
          </a:p>
        </p:txBody>
      </p:sp>
      <p:sp>
        <p:nvSpPr>
          <p:cNvPr id="33" name="Picture Placeholder 8"/>
          <p:cNvSpPr>
            <a:spLocks noGrp="1"/>
          </p:cNvSpPr>
          <p:nvPr>
            <p:ph type="pic" sz="quarter" idx="33" hasCustomPrompt="1"/>
          </p:nvPr>
        </p:nvSpPr>
        <p:spPr>
          <a:xfrm>
            <a:off x="4430819" y="2029384"/>
            <a:ext cx="914400" cy="1154425"/>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baseline="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p:txBody>
      </p:sp>
      <p:sp>
        <p:nvSpPr>
          <p:cNvPr id="34" name="Text Placeholder 7"/>
          <p:cNvSpPr>
            <a:spLocks noGrp="1"/>
          </p:cNvSpPr>
          <p:nvPr>
            <p:ph type="body" sz="quarter" idx="34" hasCustomPrompt="1"/>
          </p:nvPr>
        </p:nvSpPr>
        <p:spPr>
          <a:xfrm>
            <a:off x="9221968" y="2030244"/>
            <a:ext cx="2360430" cy="457200"/>
          </a:xfrm>
        </p:spPr>
        <p:txBody>
          <a:bodyPr rIns="182880" anchor="b">
            <a:noAutofit/>
          </a:bodyPr>
          <a:lstStyle>
            <a:lvl1pPr marL="0" indent="0">
              <a:lnSpc>
                <a:spcPct val="90000"/>
              </a:lnSpc>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35" name="Text Placeholder 7"/>
          <p:cNvSpPr>
            <a:spLocks noGrp="1"/>
          </p:cNvSpPr>
          <p:nvPr>
            <p:ph type="body" sz="quarter" idx="35" hasCustomPrompt="1"/>
          </p:nvPr>
        </p:nvSpPr>
        <p:spPr>
          <a:xfrm>
            <a:off x="9221968" y="2552873"/>
            <a:ext cx="2345915"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6" name="Picture Placeholder 8"/>
          <p:cNvSpPr>
            <a:spLocks noGrp="1"/>
          </p:cNvSpPr>
          <p:nvPr>
            <p:ph type="pic" sz="quarter" idx="36" hasCustomPrompt="1"/>
          </p:nvPr>
        </p:nvSpPr>
        <p:spPr>
          <a:xfrm>
            <a:off x="8197750" y="2029384"/>
            <a:ext cx="914400" cy="1154425"/>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baseline="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37" name="Text Placeholder 7"/>
          <p:cNvSpPr>
            <a:spLocks noGrp="1"/>
          </p:cNvSpPr>
          <p:nvPr>
            <p:ph type="body" sz="quarter" idx="37" hasCustomPrompt="1"/>
          </p:nvPr>
        </p:nvSpPr>
        <p:spPr>
          <a:xfrm>
            <a:off x="1654977" y="4084019"/>
            <a:ext cx="2350008"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err="1"/>
              <a:t>FirstName</a:t>
            </a:r>
            <a:r>
              <a:rPr lang="en-US" dirty="0"/>
              <a:t> LastName</a:t>
            </a:r>
          </a:p>
        </p:txBody>
      </p:sp>
      <p:sp>
        <p:nvSpPr>
          <p:cNvPr id="38" name="Text Placeholder 7"/>
          <p:cNvSpPr>
            <a:spLocks noGrp="1"/>
          </p:cNvSpPr>
          <p:nvPr>
            <p:ph type="body" sz="quarter" idx="38" hasCustomPrompt="1"/>
          </p:nvPr>
        </p:nvSpPr>
        <p:spPr>
          <a:xfrm>
            <a:off x="1654977" y="4610226"/>
            <a:ext cx="2350008"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39" name="Picture Placeholder 8"/>
          <p:cNvSpPr>
            <a:spLocks noGrp="1"/>
          </p:cNvSpPr>
          <p:nvPr>
            <p:ph type="pic" sz="quarter" idx="39" hasCustomPrompt="1"/>
          </p:nvPr>
        </p:nvSpPr>
        <p:spPr>
          <a:xfrm>
            <a:off x="614795" y="4089018"/>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40" name="Text Placeholder 7"/>
          <p:cNvSpPr>
            <a:spLocks noGrp="1"/>
          </p:cNvSpPr>
          <p:nvPr>
            <p:ph type="body" sz="quarter" idx="40" hasCustomPrompt="1"/>
          </p:nvPr>
        </p:nvSpPr>
        <p:spPr>
          <a:xfrm>
            <a:off x="5455036" y="4084019"/>
            <a:ext cx="2350008"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LastName</a:t>
            </a:r>
          </a:p>
        </p:txBody>
      </p:sp>
      <p:sp>
        <p:nvSpPr>
          <p:cNvPr id="41" name="Text Placeholder 7"/>
          <p:cNvSpPr>
            <a:spLocks noGrp="1"/>
          </p:cNvSpPr>
          <p:nvPr>
            <p:ph type="body" sz="quarter" idx="41" hasCustomPrompt="1"/>
          </p:nvPr>
        </p:nvSpPr>
        <p:spPr>
          <a:xfrm>
            <a:off x="5455036" y="4610226"/>
            <a:ext cx="2350008"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42" name="Picture Placeholder 8"/>
          <p:cNvSpPr>
            <a:spLocks noGrp="1"/>
          </p:cNvSpPr>
          <p:nvPr>
            <p:ph type="pic" sz="quarter" idx="42" hasCustomPrompt="1"/>
          </p:nvPr>
        </p:nvSpPr>
        <p:spPr>
          <a:xfrm>
            <a:off x="4430819" y="4089018"/>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43" name="Text Placeholder 7"/>
          <p:cNvSpPr>
            <a:spLocks noGrp="1"/>
          </p:cNvSpPr>
          <p:nvPr>
            <p:ph type="body" sz="quarter" idx="43" hasCustomPrompt="1"/>
          </p:nvPr>
        </p:nvSpPr>
        <p:spPr>
          <a:xfrm>
            <a:off x="9221968" y="4084019"/>
            <a:ext cx="2360430"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LastName</a:t>
            </a:r>
          </a:p>
        </p:txBody>
      </p:sp>
      <p:sp>
        <p:nvSpPr>
          <p:cNvPr id="44" name="Text Placeholder 7"/>
          <p:cNvSpPr>
            <a:spLocks noGrp="1"/>
          </p:cNvSpPr>
          <p:nvPr>
            <p:ph type="body" sz="quarter" idx="44" hasCustomPrompt="1"/>
          </p:nvPr>
        </p:nvSpPr>
        <p:spPr>
          <a:xfrm>
            <a:off x="9221968" y="4610226"/>
            <a:ext cx="2345915"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45" name="Picture Placeholder 8"/>
          <p:cNvSpPr>
            <a:spLocks noGrp="1"/>
          </p:cNvSpPr>
          <p:nvPr>
            <p:ph type="pic" sz="quarter" idx="45" hasCustomPrompt="1"/>
          </p:nvPr>
        </p:nvSpPr>
        <p:spPr>
          <a:xfrm>
            <a:off x="8197750" y="4089018"/>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55" name="Text Placeholder 7"/>
          <p:cNvSpPr>
            <a:spLocks noGrp="1"/>
          </p:cNvSpPr>
          <p:nvPr>
            <p:ph type="body" sz="quarter" idx="46" hasCustomPrompt="1"/>
          </p:nvPr>
        </p:nvSpPr>
        <p:spPr>
          <a:xfrm>
            <a:off x="1654977" y="5425230"/>
            <a:ext cx="2350008" cy="457200"/>
          </a:xfrm>
        </p:spPr>
        <p:txBody>
          <a:bodyPr rIns="182880" anchor="b">
            <a:noAutofit/>
          </a:bodyPr>
          <a:lstStyle>
            <a:lvl1pPr marL="0" indent="0">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56" name="Text Placeholder 7"/>
          <p:cNvSpPr>
            <a:spLocks noGrp="1"/>
          </p:cNvSpPr>
          <p:nvPr>
            <p:ph type="body" sz="quarter" idx="47" hasCustomPrompt="1"/>
          </p:nvPr>
        </p:nvSpPr>
        <p:spPr>
          <a:xfrm>
            <a:off x="1654977" y="5960963"/>
            <a:ext cx="2350008" cy="630936"/>
          </a:xfrm>
        </p:spPr>
        <p:txBody>
          <a:bodyPr rIns="182880">
            <a:noAutofit/>
          </a:bodyPr>
          <a:lstStyle>
            <a:lvl1pPr marL="0" indent="0">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57" name="Picture Placeholder 8"/>
          <p:cNvSpPr>
            <a:spLocks noGrp="1"/>
          </p:cNvSpPr>
          <p:nvPr>
            <p:ph type="pic" sz="quarter" idx="48" hasCustomPrompt="1"/>
          </p:nvPr>
        </p:nvSpPr>
        <p:spPr>
          <a:xfrm>
            <a:off x="614795" y="5439755"/>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58" name="Text Placeholder 7"/>
          <p:cNvSpPr>
            <a:spLocks noGrp="1"/>
          </p:cNvSpPr>
          <p:nvPr>
            <p:ph type="body" sz="quarter" idx="49" hasCustomPrompt="1"/>
          </p:nvPr>
        </p:nvSpPr>
        <p:spPr>
          <a:xfrm>
            <a:off x="5455036" y="5425230"/>
            <a:ext cx="2350008"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59" name="Text Placeholder 7"/>
          <p:cNvSpPr>
            <a:spLocks noGrp="1"/>
          </p:cNvSpPr>
          <p:nvPr>
            <p:ph type="body" sz="quarter" idx="50" hasCustomPrompt="1"/>
          </p:nvPr>
        </p:nvSpPr>
        <p:spPr>
          <a:xfrm>
            <a:off x="5455036" y="5960963"/>
            <a:ext cx="2350008"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60" name="Picture Placeholder 8"/>
          <p:cNvSpPr>
            <a:spLocks noGrp="1"/>
          </p:cNvSpPr>
          <p:nvPr>
            <p:ph type="pic" sz="quarter" idx="51" hasCustomPrompt="1"/>
          </p:nvPr>
        </p:nvSpPr>
        <p:spPr>
          <a:xfrm>
            <a:off x="4430819" y="5439755"/>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61" name="Text Placeholder 7"/>
          <p:cNvSpPr>
            <a:spLocks noGrp="1"/>
          </p:cNvSpPr>
          <p:nvPr>
            <p:ph type="body" sz="quarter" idx="52" hasCustomPrompt="1"/>
          </p:nvPr>
        </p:nvSpPr>
        <p:spPr>
          <a:xfrm>
            <a:off x="9221968" y="5425230"/>
            <a:ext cx="2360430" cy="457200"/>
          </a:xfrm>
        </p:spPr>
        <p:txBody>
          <a:bodyPr rIns="182880" anchor="b">
            <a:noAutofit/>
          </a:bodyPr>
          <a:lstStyle>
            <a:lvl1pPr marL="0" indent="0">
              <a:spcBef>
                <a:spcPts val="0"/>
              </a:spcBef>
              <a:spcAft>
                <a:spcPts val="0"/>
              </a:spcAft>
              <a:buNone/>
              <a:defRPr sz="1800" b="1" baseline="0">
                <a:solidFill>
                  <a:schemeClr val="tx1"/>
                </a:solidFill>
              </a:defRPr>
            </a:lvl1pPr>
            <a:lvl2pPr marL="457189" indent="0">
              <a:buNone/>
              <a:defRPr sz="1800"/>
            </a:lvl2pPr>
            <a:lvl3pPr marL="960067" indent="0">
              <a:buNone/>
              <a:defRPr sz="1800"/>
            </a:lvl3pPr>
            <a:lvl4pPr marL="1417245" indent="0">
              <a:buNone/>
              <a:defRPr sz="1800"/>
            </a:lvl4pPr>
            <a:lvl5pPr marL="1874423" indent="0">
              <a:buNone/>
              <a:defRPr sz="1800"/>
            </a:lvl5pPr>
          </a:lstStyle>
          <a:p>
            <a:pPr lvl="0"/>
            <a:r>
              <a:rPr lang="en-US" dirty="0"/>
              <a:t>FirstName </a:t>
            </a:r>
            <a:r>
              <a:rPr lang="en-US" dirty="0" err="1"/>
              <a:t>LastName</a:t>
            </a:r>
            <a:endParaRPr lang="en-US" dirty="0"/>
          </a:p>
        </p:txBody>
      </p:sp>
      <p:sp>
        <p:nvSpPr>
          <p:cNvPr id="62" name="Text Placeholder 7"/>
          <p:cNvSpPr>
            <a:spLocks noGrp="1"/>
          </p:cNvSpPr>
          <p:nvPr>
            <p:ph type="body" sz="quarter" idx="53" hasCustomPrompt="1"/>
          </p:nvPr>
        </p:nvSpPr>
        <p:spPr>
          <a:xfrm>
            <a:off x="9221968" y="5960963"/>
            <a:ext cx="2345915" cy="630936"/>
          </a:xfrm>
        </p:spPr>
        <p:txBody>
          <a:bodyPr rIns="182880">
            <a:noAutofit/>
          </a:bodyPr>
          <a:lstStyle>
            <a:lvl1pPr marL="0" indent="0">
              <a:spcBef>
                <a:spcPts val="0"/>
              </a:spcBef>
              <a:spcAft>
                <a:spcPts val="0"/>
              </a:spcAft>
              <a:buNone/>
              <a:defRPr sz="1800" b="0" i="1" baseline="0">
                <a:solidFill>
                  <a:schemeClr val="tx1"/>
                </a:solidFill>
              </a:defRPr>
            </a:lvl1pPr>
            <a:lvl2pPr marL="457189" indent="0">
              <a:buNone/>
              <a:defRPr sz="1800" b="0" i="1"/>
            </a:lvl2pPr>
            <a:lvl3pPr marL="960067" indent="0">
              <a:buNone/>
              <a:defRPr sz="1800" b="0" i="1"/>
            </a:lvl3pPr>
            <a:lvl4pPr marL="1417245" indent="0">
              <a:buNone/>
              <a:defRPr sz="1800" b="0" i="1"/>
            </a:lvl4pPr>
            <a:lvl5pPr marL="1874423" indent="0">
              <a:buNone/>
              <a:defRPr sz="1800" b="0" i="1"/>
            </a:lvl5pPr>
          </a:lstStyle>
          <a:p>
            <a:pPr lvl="0"/>
            <a:r>
              <a:rPr lang="en-US" dirty="0"/>
              <a:t>Business Title</a:t>
            </a:r>
          </a:p>
        </p:txBody>
      </p:sp>
      <p:sp>
        <p:nvSpPr>
          <p:cNvPr id="63" name="Picture Placeholder 8"/>
          <p:cNvSpPr>
            <a:spLocks noGrp="1"/>
          </p:cNvSpPr>
          <p:nvPr>
            <p:ph type="pic" sz="quarter" idx="54" hasCustomPrompt="1"/>
          </p:nvPr>
        </p:nvSpPr>
        <p:spPr>
          <a:xfrm>
            <a:off x="8197750" y="5439755"/>
            <a:ext cx="914400" cy="1152144"/>
          </a:xfrm>
          <a:solidFill>
            <a:schemeClr val="tx2">
              <a:lumMod val="20000"/>
              <a:lumOff val="80000"/>
            </a:schemeClr>
          </a:solidFill>
        </p:spPr>
        <p:txBody>
          <a:bodyPr lIns="91440" tIns="91440" rIns="91440" bIns="91440">
            <a:normAutofit/>
          </a:bodyPr>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200">
                <a:solidFill>
                  <a:schemeClr val="tx2">
                    <a:lumMod val="60000"/>
                    <a:lumOff val="40000"/>
                  </a:schemeClr>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headshot</a:t>
            </a:r>
          </a:p>
          <a:p>
            <a:endParaRPr lang="en-US" dirty="0"/>
          </a:p>
        </p:txBody>
      </p:sp>
      <p:sp>
        <p:nvSpPr>
          <p:cNvPr id="3" name="Arrow: Chevron 2">
            <a:extLst>
              <a:ext uri="{FF2B5EF4-FFF2-40B4-BE49-F238E27FC236}">
                <a16:creationId xmlns:a16="http://schemas.microsoft.com/office/drawing/2014/main" id="{36A1CC05-C710-4FBC-BA32-8225F7A2965F}"/>
              </a:ext>
            </a:extLst>
          </p:cNvPr>
          <p:cNvSpPr/>
          <p:nvPr userDrawn="1"/>
        </p:nvSpPr>
        <p:spPr>
          <a:xfrm>
            <a:off x="11349039" y="1463485"/>
            <a:ext cx="269476" cy="438467"/>
          </a:xfrm>
          <a:prstGeom prst="chevron">
            <a:avLst>
              <a:gd name="adj" fmla="val 580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hevron 45">
            <a:extLst>
              <a:ext uri="{FF2B5EF4-FFF2-40B4-BE49-F238E27FC236}">
                <a16:creationId xmlns:a16="http://schemas.microsoft.com/office/drawing/2014/main" id="{ECE0F0E3-64CF-4B92-BDD4-924F4C21BF3B}"/>
              </a:ext>
            </a:extLst>
          </p:cNvPr>
          <p:cNvSpPr/>
          <p:nvPr userDrawn="1"/>
        </p:nvSpPr>
        <p:spPr>
          <a:xfrm>
            <a:off x="11349039" y="3513198"/>
            <a:ext cx="269476" cy="438467"/>
          </a:xfrm>
          <a:prstGeom prst="chevron">
            <a:avLst>
              <a:gd name="adj" fmla="val 580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46">
            <a:extLst>
              <a:ext uri="{FF2B5EF4-FFF2-40B4-BE49-F238E27FC236}">
                <a16:creationId xmlns:a16="http://schemas.microsoft.com/office/drawing/2014/main" id="{6A743DC2-72EB-4CAA-83A1-0FCD42D216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7"/>
          </a:xfrm>
          <a:prstGeom prst="rect">
            <a:avLst/>
          </a:prstGeom>
        </p:spPr>
      </p:pic>
    </p:spTree>
    <p:extLst>
      <p:ext uri="{BB962C8B-B14F-4D97-AF65-F5344CB8AC3E}">
        <p14:creationId xmlns:p14="http://schemas.microsoft.com/office/powerpoint/2010/main" val="435293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OrgChart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1356527"/>
            <a:ext cx="12192000" cy="5501473"/>
          </a:xfrm>
          <a:solidFill>
            <a:schemeClr val="tx2"/>
          </a:solidFill>
        </p:spPr>
        <p:txBody>
          <a:bodyPr lIns="91440" tIns="91440" rIns="91440" bIns="91440"/>
          <a:lstStyle>
            <a:lvl1pPr marL="0" marR="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bg1"/>
                </a:solidFill>
              </a:defRPr>
            </a:lvl1pPr>
          </a:lstStyle>
          <a:p>
            <a:pPr marL="0" marR="0" lvl="0" indent="0" algn="l" defTabSz="914354"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dirty="0"/>
              <a:t>Insert JPG/PNG of org chart</a:t>
            </a:r>
          </a:p>
        </p:txBody>
      </p:sp>
      <p:sp>
        <p:nvSpPr>
          <p:cNvPr id="4" name="Title 1"/>
          <p:cNvSpPr>
            <a:spLocks noGrp="1"/>
          </p:cNvSpPr>
          <p:nvPr>
            <p:ph type="title" hasCustomPrompt="1"/>
          </p:nvPr>
        </p:nvSpPr>
        <p:spPr>
          <a:xfrm>
            <a:off x="609600" y="381000"/>
            <a:ext cx="10972800" cy="838200"/>
          </a:xfrm>
        </p:spPr>
        <p:txBody>
          <a:bodyPr anchor="t" anchorCtr="0"/>
          <a:lstStyle>
            <a:lvl1pPr algn="ctr">
              <a:defRPr/>
            </a:lvl1pPr>
          </a:lstStyle>
          <a:p>
            <a:r>
              <a:rPr lang="en-US" dirty="0"/>
              <a:t>Tap to add Master Org Chart title</a:t>
            </a:r>
          </a:p>
        </p:txBody>
      </p:sp>
      <p:pic>
        <p:nvPicPr>
          <p:cNvPr id="5" name="Picture 4">
            <a:extLst>
              <a:ext uri="{FF2B5EF4-FFF2-40B4-BE49-F238E27FC236}">
                <a16:creationId xmlns:a16="http://schemas.microsoft.com/office/drawing/2014/main" id="{55CA494C-B8BB-46BC-9D74-144517A8F3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9900" y="5977969"/>
            <a:ext cx="1340658" cy="697056"/>
          </a:xfrm>
          <a:prstGeom prst="rect">
            <a:avLst/>
          </a:prstGeom>
        </p:spPr>
      </p:pic>
    </p:spTree>
    <p:extLst>
      <p:ext uri="{BB962C8B-B14F-4D97-AF65-F5344CB8AC3E}">
        <p14:creationId xmlns:p14="http://schemas.microsoft.com/office/powerpoint/2010/main" val="34381737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ogo Slide - White">
    <p:bg>
      <p:bgPr>
        <a:solidFill>
          <a:schemeClr val="bg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B153D80E-0F93-4F62-9BB7-C8B5671704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9620" y="2957740"/>
            <a:ext cx="1812760" cy="942520"/>
          </a:xfrm>
          <a:prstGeom prst="rect">
            <a:avLst/>
          </a:prstGeom>
        </p:spPr>
      </p:pic>
    </p:spTree>
    <p:extLst>
      <p:ext uri="{BB962C8B-B14F-4D97-AF65-F5344CB8AC3E}">
        <p14:creationId xmlns:p14="http://schemas.microsoft.com/office/powerpoint/2010/main" val="333153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Logo Slide - 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0F9B8B-3862-493F-B140-E9306E5FB3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89620" y="2957740"/>
            <a:ext cx="1812760" cy="942519"/>
          </a:xfrm>
          <a:prstGeom prst="rect">
            <a:avLst/>
          </a:prstGeom>
        </p:spPr>
      </p:pic>
    </p:spTree>
    <p:extLst>
      <p:ext uri="{BB962C8B-B14F-4D97-AF65-F5344CB8AC3E}">
        <p14:creationId xmlns:p14="http://schemas.microsoft.com/office/powerpoint/2010/main" val="411881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1889870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54A4"/>
                </a:solidFill>
              </a:defRPr>
            </a:lvl1pPr>
          </a:lstStyle>
          <a:p>
            <a:r>
              <a:rPr lang="en-US" dirty="0"/>
              <a:t>Tap to add title</a:t>
            </a:r>
          </a:p>
        </p:txBody>
      </p:sp>
      <p:sp>
        <p:nvSpPr>
          <p:cNvPr id="4" name="Text Placeholder 5"/>
          <p:cNvSpPr>
            <a:spLocks noGrp="1"/>
          </p:cNvSpPr>
          <p:nvPr>
            <p:ph type="body" sz="quarter" idx="10" hasCustomPrompt="1"/>
          </p:nvPr>
        </p:nvSpPr>
        <p:spPr>
          <a:xfrm>
            <a:off x="619759" y="1452880"/>
            <a:ext cx="10972165" cy="4871720"/>
          </a:xfrm>
        </p:spPr>
        <p:txBody>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267FA74-8E81-4283-AC23-57A04FA8FE52}"/>
              </a:ext>
            </a:extLst>
          </p:cNvPr>
          <p:cNvCxnSpPr>
            <a:cxnSpLocks/>
          </p:cNvCxnSpPr>
          <p:nvPr userDrawn="1"/>
        </p:nvCxnSpPr>
        <p:spPr>
          <a:xfrm flipH="1">
            <a:off x="0" y="685800"/>
            <a:ext cx="514350" cy="0"/>
          </a:xfrm>
          <a:prstGeom prst="line">
            <a:avLst/>
          </a:prstGeom>
          <a:ln w="44450">
            <a:solidFill>
              <a:schemeClr val="accent4"/>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812419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3.xml"/><Relationship Id="rId21" Type="http://schemas.openxmlformats.org/officeDocument/2006/relationships/slideLayout" Target="../slideLayouts/slideLayout38.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63" Type="http://schemas.openxmlformats.org/officeDocument/2006/relationships/slideLayout" Target="../slideLayouts/slideLayout80.xml"/><Relationship Id="rId68" Type="http://schemas.openxmlformats.org/officeDocument/2006/relationships/slideLayout" Target="../slideLayouts/slideLayout85.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66" Type="http://schemas.openxmlformats.org/officeDocument/2006/relationships/slideLayout" Target="../slideLayouts/slideLayout83.xml"/><Relationship Id="rId74" Type="http://schemas.openxmlformats.org/officeDocument/2006/relationships/theme" Target="../theme/theme3.xml"/><Relationship Id="rId5" Type="http://schemas.openxmlformats.org/officeDocument/2006/relationships/slideLayout" Target="../slideLayouts/slideLayout22.xml"/><Relationship Id="rId61" Type="http://schemas.openxmlformats.org/officeDocument/2006/relationships/slideLayout" Target="../slideLayouts/slideLayout78.xml"/><Relationship Id="rId19" Type="http://schemas.openxmlformats.org/officeDocument/2006/relationships/slideLayout" Target="../slideLayouts/slideLayout3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slideLayout" Target="../slideLayouts/slideLayout81.xml"/><Relationship Id="rId69" Type="http://schemas.openxmlformats.org/officeDocument/2006/relationships/slideLayout" Target="../slideLayouts/slideLayout86.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72" Type="http://schemas.openxmlformats.org/officeDocument/2006/relationships/slideLayout" Target="../slideLayouts/slideLayout89.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67" Type="http://schemas.openxmlformats.org/officeDocument/2006/relationships/slideLayout" Target="../slideLayouts/slideLayout84.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70" Type="http://schemas.openxmlformats.org/officeDocument/2006/relationships/slideLayout" Target="../slideLayouts/slideLayout8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65" Type="http://schemas.openxmlformats.org/officeDocument/2006/relationships/slideLayout" Target="../slideLayouts/slideLayout82.xml"/><Relationship Id="rId73" Type="http://schemas.openxmlformats.org/officeDocument/2006/relationships/slideLayout" Target="../slideLayouts/slideLayout9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9" Type="http://schemas.openxmlformats.org/officeDocument/2006/relationships/slideLayout" Target="../slideLayouts/slideLayout56.xml"/><Relationship Id="rId34" Type="http://schemas.openxmlformats.org/officeDocument/2006/relationships/slideLayout" Target="../slideLayouts/slideLayout51.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7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38CA72B9-80DC-4098-9D53-0802B6E7E4BA}" type="slidenum">
              <a:rPr lang="en-US" smtClean="0"/>
              <a:t>‹#›</a:t>
            </a:fld>
            <a:endParaRPr lang="en-US"/>
          </a:p>
        </p:txBody>
      </p:sp>
    </p:spTree>
    <p:extLst>
      <p:ext uri="{BB962C8B-B14F-4D97-AF65-F5344CB8AC3E}">
        <p14:creationId xmlns:p14="http://schemas.microsoft.com/office/powerpoint/2010/main" val="95128912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p:nvPicPr>
        <p:blipFill>
          <a:blip r:embed="rId18"/>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338871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000"/>
            <a:ext cx="10972800" cy="838200"/>
          </a:xfrm>
          <a:prstGeom prst="rect">
            <a:avLst/>
          </a:prstGeom>
        </p:spPr>
        <p:txBody>
          <a:bodyPr vert="horz" lIns="0" tIns="0" rIns="0" bIns="0" rtlCol="0" anchor="t">
            <a:noAutofit/>
          </a:bodyPr>
          <a:lstStyle/>
          <a:p>
            <a:r>
              <a:rPr lang="en-US" dirty="0"/>
              <a:t>Tap to add title</a:t>
            </a:r>
          </a:p>
        </p:txBody>
      </p:sp>
      <p:sp>
        <p:nvSpPr>
          <p:cNvPr id="3" name="Text Placeholder 2"/>
          <p:cNvSpPr>
            <a:spLocks noGrp="1"/>
          </p:cNvSpPr>
          <p:nvPr>
            <p:ph type="body" idx="1"/>
          </p:nvPr>
        </p:nvSpPr>
        <p:spPr>
          <a:xfrm>
            <a:off x="609600" y="1447800"/>
            <a:ext cx="10972800" cy="4876800"/>
          </a:xfrm>
          <a:prstGeom prst="rect">
            <a:avLst/>
          </a:prstGeom>
        </p:spPr>
        <p:txBody>
          <a:bodyPr vert="horz" lIns="0" tIns="0" rIns="0" bIns="0" rtlCol="0">
            <a:noAutofit/>
          </a:bodyPr>
          <a:lstStyle/>
          <a:p>
            <a:pPr lvl="0"/>
            <a:r>
              <a:rPr lang="en-US" dirty="0"/>
              <a:t>Tap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2023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Lst>
  <p:txStyles>
    <p:titleStyle>
      <a:lvl1pPr algn="l" defTabSz="914354" rtl="0" eaLnBrk="1" latinLnBrk="0" hangingPunct="1">
        <a:lnSpc>
          <a:spcPct val="90000"/>
        </a:lnSpc>
        <a:spcBef>
          <a:spcPct val="0"/>
        </a:spcBef>
        <a:buNone/>
        <a:defRPr sz="3200" b="1" kern="1200">
          <a:solidFill>
            <a:srgbClr val="0054A4"/>
          </a:solidFill>
          <a:latin typeface="+mj-lt"/>
          <a:ea typeface="+mj-ea"/>
          <a:cs typeface="+mj-cs"/>
        </a:defRPr>
      </a:lvl1pPr>
    </p:titleStyle>
    <p:bodyStyle>
      <a:lvl1pPr marL="233357" indent="-233357" algn="l" defTabSz="914354" rtl="0" eaLnBrk="1" latinLnBrk="0" hangingPunct="1">
        <a:lnSpc>
          <a:spcPct val="90000"/>
        </a:lnSpc>
        <a:spcBef>
          <a:spcPts val="1200"/>
        </a:spcBef>
        <a:spcAft>
          <a:spcPts val="600"/>
        </a:spcAft>
        <a:buClr>
          <a:schemeClr val="accent3"/>
        </a:buClr>
        <a:buFont typeface="Wingdings" panose="05000000000000000000" pitchFamily="2" charset="2"/>
        <a:buChar char="§"/>
        <a:defRPr sz="2400" kern="1200">
          <a:solidFill>
            <a:sysClr val="windowText" lastClr="000000"/>
          </a:solidFill>
          <a:latin typeface="+mj-lt"/>
          <a:ea typeface="+mn-ea"/>
          <a:cs typeface="+mn-cs"/>
        </a:defRPr>
      </a:lvl1pPr>
      <a:lvl2pPr marL="640064" indent="-182875" algn="l" defTabSz="914354"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ysClr val="windowText" lastClr="000000"/>
          </a:solidFill>
          <a:latin typeface="+mj-lt"/>
          <a:ea typeface="+mn-ea"/>
          <a:cs typeface="+mn-cs"/>
        </a:defRPr>
      </a:lvl2pPr>
      <a:lvl3pPr marL="1142942" indent="-182875" algn="l" defTabSz="914354" rtl="0" eaLnBrk="1" latinLnBrk="0" hangingPunct="1">
        <a:lnSpc>
          <a:spcPct val="90000"/>
        </a:lnSpc>
        <a:spcBef>
          <a:spcPts val="600"/>
        </a:spcBef>
        <a:spcAft>
          <a:spcPts val="600"/>
        </a:spcAft>
        <a:buClr>
          <a:schemeClr val="tx1"/>
        </a:buClr>
        <a:buFont typeface="Arial" panose="020B0604020202020204" pitchFamily="34" charset="0"/>
        <a:buChar char="•"/>
        <a:defRPr sz="1800" kern="1200">
          <a:solidFill>
            <a:sysClr val="windowText" lastClr="000000"/>
          </a:solidFill>
          <a:latin typeface="+mj-lt"/>
          <a:ea typeface="+mn-ea"/>
          <a:cs typeface="+mn-cs"/>
        </a:defRPr>
      </a:lvl3pPr>
      <a:lvl4pPr marL="1600120" indent="-182875" algn="l" defTabSz="914354" rtl="0" eaLnBrk="1" latinLnBrk="0" hangingPunct="1">
        <a:lnSpc>
          <a:spcPct val="90000"/>
        </a:lnSpc>
        <a:spcBef>
          <a:spcPts val="600"/>
        </a:spcBef>
        <a:spcAft>
          <a:spcPts val="600"/>
        </a:spcAft>
        <a:buFont typeface="Arial" panose="020B0604020202020204" pitchFamily="34" charset="0"/>
        <a:buChar char="•"/>
        <a:defRPr sz="1600" kern="1200">
          <a:solidFill>
            <a:sysClr val="windowText" lastClr="000000"/>
          </a:solidFill>
          <a:latin typeface="+mj-lt"/>
          <a:ea typeface="+mn-ea"/>
          <a:cs typeface="+mn-cs"/>
        </a:defRPr>
      </a:lvl4pPr>
      <a:lvl5pPr marL="2057298" indent="-182875" algn="l" defTabSz="914354" rtl="0" eaLnBrk="1" latinLnBrk="0" hangingPunct="1">
        <a:lnSpc>
          <a:spcPct val="90000"/>
        </a:lnSpc>
        <a:spcBef>
          <a:spcPts val="600"/>
        </a:spcBef>
        <a:spcAft>
          <a:spcPts val="600"/>
        </a:spcAft>
        <a:buFont typeface="Arial" panose="020B0604020202020204" pitchFamily="34" charset="0"/>
        <a:buChar char="•"/>
        <a:defRPr sz="1400" kern="1200">
          <a:solidFill>
            <a:sysClr val="windowText" lastClr="000000"/>
          </a:solidFill>
          <a:latin typeface="+mj-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240">
          <p15:clr>
            <a:srgbClr val="F26B43"/>
          </p15:clr>
        </p15:guide>
        <p15:guide id="5" orient="horz" pos="3984">
          <p15:clr>
            <a:srgbClr val="F26B43"/>
          </p15:clr>
        </p15:guide>
        <p15:guide id="6" pos="7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hyperlink" Target="mailto:cyoung@dot.nv.gov"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C375-CB38-450E-9F14-2B8256609B85}"/>
              </a:ext>
            </a:extLst>
          </p:cNvPr>
          <p:cNvSpPr>
            <a:spLocks noGrp="1"/>
          </p:cNvSpPr>
          <p:nvPr>
            <p:ph type="title"/>
          </p:nvPr>
        </p:nvSpPr>
        <p:spPr/>
        <p:txBody>
          <a:bodyPr/>
          <a:lstStyle/>
          <a:p>
            <a:r>
              <a:rPr lang="en-US" dirty="0"/>
              <a:t>Nevada Department of Transportation Presentation to the Sagebrush Ecosystem Council</a:t>
            </a:r>
          </a:p>
        </p:txBody>
      </p:sp>
      <p:pic>
        <p:nvPicPr>
          <p:cNvPr id="8" name="Picture Placeholder 7" descr="A picture containing sky, scene, way, outdoor&#10;&#10;Description automatically generated">
            <a:extLst>
              <a:ext uri="{FF2B5EF4-FFF2-40B4-BE49-F238E27FC236}">
                <a16:creationId xmlns:a16="http://schemas.microsoft.com/office/drawing/2014/main" id="{026FFC1D-5964-B19D-4F83-FD72A06EF5C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093" b="26093"/>
          <a:stretch>
            <a:fillRect/>
          </a:stretch>
        </p:blipFill>
        <p:spPr>
          <a:xfrm>
            <a:off x="0" y="0"/>
            <a:ext cx="8278813" cy="2473325"/>
          </a:xfrm>
        </p:spPr>
      </p:pic>
      <p:sp>
        <p:nvSpPr>
          <p:cNvPr id="5" name="Text Placeholder 4">
            <a:extLst>
              <a:ext uri="{FF2B5EF4-FFF2-40B4-BE49-F238E27FC236}">
                <a16:creationId xmlns:a16="http://schemas.microsoft.com/office/drawing/2014/main" id="{DE7A9778-E776-4440-9C68-4D07C29ED11C}"/>
              </a:ext>
            </a:extLst>
          </p:cNvPr>
          <p:cNvSpPr>
            <a:spLocks noGrp="1"/>
          </p:cNvSpPr>
          <p:nvPr>
            <p:ph type="body" sz="quarter" idx="12"/>
          </p:nvPr>
        </p:nvSpPr>
        <p:spPr/>
        <p:txBody>
          <a:bodyPr/>
          <a:lstStyle/>
          <a:p>
            <a:pPr algn="ctr"/>
            <a:r>
              <a:rPr lang="en-US" dirty="0"/>
              <a:t>July 31, 2024</a:t>
            </a:r>
          </a:p>
        </p:txBody>
      </p:sp>
      <p:sp>
        <p:nvSpPr>
          <p:cNvPr id="6" name="Text Placeholder 5">
            <a:extLst>
              <a:ext uri="{FF2B5EF4-FFF2-40B4-BE49-F238E27FC236}">
                <a16:creationId xmlns:a16="http://schemas.microsoft.com/office/drawing/2014/main" id="{BBBBE42B-15CE-49CD-A205-018E3CF23CDB}"/>
              </a:ext>
            </a:extLst>
          </p:cNvPr>
          <p:cNvSpPr>
            <a:spLocks noGrp="1"/>
          </p:cNvSpPr>
          <p:nvPr>
            <p:ph type="body" sz="quarter" idx="13"/>
          </p:nvPr>
        </p:nvSpPr>
        <p:spPr/>
        <p:txBody>
          <a:bodyPr/>
          <a:lstStyle/>
          <a:p>
            <a:r>
              <a:rPr lang="en-US" sz="1600" dirty="0"/>
              <a:t>Chris Young, Chief, Environmental Services Program</a:t>
            </a:r>
          </a:p>
        </p:txBody>
      </p:sp>
    </p:spTree>
    <p:extLst>
      <p:ext uri="{BB962C8B-B14F-4D97-AF65-F5344CB8AC3E}">
        <p14:creationId xmlns:p14="http://schemas.microsoft.com/office/powerpoint/2010/main" val="372900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2D12CA-BAD5-4369-8627-4DDE24FD6FFC}"/>
              </a:ext>
            </a:extLst>
          </p:cNvPr>
          <p:cNvSpPr>
            <a:spLocks noGrp="1"/>
          </p:cNvSpPr>
          <p:nvPr>
            <p:ph type="title"/>
          </p:nvPr>
        </p:nvSpPr>
        <p:spPr>
          <a:xfrm>
            <a:off x="609600" y="2637692"/>
            <a:ext cx="10972800" cy="2010507"/>
          </a:xfrm>
        </p:spPr>
        <p:txBody>
          <a:bodyPr/>
          <a:lstStyle/>
          <a:p>
            <a:pPr algn="ctr"/>
            <a:r>
              <a:rPr lang="en-US" sz="4000" dirty="0"/>
              <a:t>Thank You</a:t>
            </a:r>
            <a:br>
              <a:rPr lang="en-US" sz="4000" dirty="0"/>
            </a:br>
            <a:br>
              <a:rPr lang="en-US" sz="4000" dirty="0"/>
            </a:br>
            <a:r>
              <a:rPr lang="en-US" sz="1200" dirty="0"/>
              <a:t>Chris Young</a:t>
            </a:r>
            <a:br>
              <a:rPr lang="en-US" sz="1200" dirty="0"/>
            </a:br>
            <a:r>
              <a:rPr lang="en-US" sz="1200" dirty="0"/>
              <a:t>Nevada Department of Transportation</a:t>
            </a:r>
            <a:br>
              <a:rPr lang="en-US" sz="1200" dirty="0"/>
            </a:br>
            <a:r>
              <a:rPr lang="en-US" sz="1200" dirty="0"/>
              <a:t>Chief, Environmental Services Program</a:t>
            </a:r>
            <a:br>
              <a:rPr lang="en-US" sz="1200" dirty="0"/>
            </a:br>
            <a:r>
              <a:rPr lang="en-US" sz="1200" dirty="0">
                <a:hlinkClick r:id="rId2"/>
              </a:rPr>
              <a:t>cyoung@dot.nv.gov</a:t>
            </a:r>
            <a:br>
              <a:rPr lang="en-US" sz="1200" dirty="0"/>
            </a:br>
            <a:r>
              <a:rPr lang="en-US" sz="1200" dirty="0"/>
              <a:t>775.888.7687</a:t>
            </a:r>
          </a:p>
        </p:txBody>
      </p:sp>
    </p:spTree>
    <p:extLst>
      <p:ext uri="{BB962C8B-B14F-4D97-AF65-F5344CB8AC3E}">
        <p14:creationId xmlns:p14="http://schemas.microsoft.com/office/powerpoint/2010/main" val="120123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2D12CA-BAD5-4369-8627-4DDE24FD6FFC}"/>
              </a:ext>
            </a:extLst>
          </p:cNvPr>
          <p:cNvSpPr>
            <a:spLocks noGrp="1"/>
          </p:cNvSpPr>
          <p:nvPr>
            <p:ph type="title"/>
          </p:nvPr>
        </p:nvSpPr>
        <p:spPr/>
        <p:txBody>
          <a:bodyPr/>
          <a:lstStyle/>
          <a:p>
            <a:r>
              <a:rPr lang="en-US" sz="3200" dirty="0"/>
              <a:t>Nevada Department of Transportation (NDOT)</a:t>
            </a:r>
            <a:endParaRPr lang="en-US" dirty="0"/>
          </a:p>
        </p:txBody>
      </p:sp>
      <p:sp>
        <p:nvSpPr>
          <p:cNvPr id="13" name="Text Placeholder 12">
            <a:extLst>
              <a:ext uri="{FF2B5EF4-FFF2-40B4-BE49-F238E27FC236}">
                <a16:creationId xmlns:a16="http://schemas.microsoft.com/office/drawing/2014/main" id="{0B8207D5-C32D-4E58-BC62-98849D8FDBD3}"/>
              </a:ext>
            </a:extLst>
          </p:cNvPr>
          <p:cNvSpPr>
            <a:spLocks noGrp="1"/>
          </p:cNvSpPr>
          <p:nvPr>
            <p:ph type="body" sz="quarter" idx="12"/>
          </p:nvPr>
        </p:nvSpPr>
        <p:spPr/>
        <p:txBody>
          <a:bodyPr/>
          <a:lstStyle/>
          <a:p>
            <a:r>
              <a:rPr lang="en-US" sz="2000" dirty="0"/>
              <a:t>Highway Department was established in 1917. NDOT was created in 1979. </a:t>
            </a:r>
          </a:p>
          <a:p>
            <a:r>
              <a:rPr lang="en-US" sz="2000" dirty="0"/>
              <a:t>Centralized with headquarters in Carson City.</a:t>
            </a:r>
          </a:p>
          <a:p>
            <a:r>
              <a:rPr lang="en-US" sz="2000" dirty="0"/>
              <a:t>Divided into three geographical districts for administrative purposes, each with subdistricts.</a:t>
            </a:r>
          </a:p>
          <a:p>
            <a:pPr lvl="1"/>
            <a:r>
              <a:rPr lang="en-US" dirty="0"/>
              <a:t>District 1 Administration, Las Vegas</a:t>
            </a:r>
          </a:p>
          <a:p>
            <a:pPr lvl="1"/>
            <a:r>
              <a:rPr lang="en-US" dirty="0"/>
              <a:t>District 2 Administration, Sparks</a:t>
            </a:r>
          </a:p>
          <a:p>
            <a:pPr lvl="1"/>
            <a:r>
              <a:rPr lang="en-US" dirty="0"/>
              <a:t>District 3 Administration, Elko</a:t>
            </a:r>
          </a:p>
          <a:p>
            <a:endParaRPr lang="en-US" dirty="0"/>
          </a:p>
        </p:txBody>
      </p:sp>
      <p:pic>
        <p:nvPicPr>
          <p:cNvPr id="1026" name="Picture 2" descr="NDOT divides the state of Nevada into three districts.">
            <a:extLst>
              <a:ext uri="{FF2B5EF4-FFF2-40B4-BE49-F238E27FC236}">
                <a16:creationId xmlns:a16="http://schemas.microsoft.com/office/drawing/2014/main" id="{92F3ABE7-46A3-A6B4-89C1-6A9EEC874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745" y="1299724"/>
            <a:ext cx="3283677" cy="463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9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EB0F-1953-D922-A55A-F089116B6082}"/>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54A4"/>
                </a:solidFill>
                <a:effectLst/>
                <a:uLnTx/>
                <a:uFillTx/>
                <a:latin typeface="Segoe UI"/>
                <a:ea typeface="+mj-ea"/>
                <a:cs typeface="+mj-cs"/>
              </a:rPr>
              <a:t>Nevada Department of Transportation (NDOT)</a:t>
            </a:r>
            <a:endParaRPr lang="en-US" dirty="0"/>
          </a:p>
        </p:txBody>
      </p:sp>
      <p:sp>
        <p:nvSpPr>
          <p:cNvPr id="3" name="Text Placeholder 2">
            <a:extLst>
              <a:ext uri="{FF2B5EF4-FFF2-40B4-BE49-F238E27FC236}">
                <a16:creationId xmlns:a16="http://schemas.microsoft.com/office/drawing/2014/main" id="{9232C14D-A80B-9A0F-2082-01C2F311D607}"/>
              </a:ext>
            </a:extLst>
          </p:cNvPr>
          <p:cNvSpPr>
            <a:spLocks noGrp="1"/>
          </p:cNvSpPr>
          <p:nvPr>
            <p:ph type="body" sz="quarter" idx="12"/>
          </p:nvPr>
        </p:nvSpPr>
        <p:spPr>
          <a:xfrm>
            <a:off x="609600" y="1441228"/>
            <a:ext cx="5257800" cy="3927408"/>
          </a:xfrm>
        </p:spPr>
        <p:txBody>
          <a:bodyPr/>
          <a:lstStyle/>
          <a:p>
            <a:r>
              <a:rPr lang="en-US" dirty="0"/>
              <a:t>NDOT Administered Centerline Miles: 5,356</a:t>
            </a:r>
          </a:p>
          <a:p>
            <a:pPr lvl="1"/>
            <a:r>
              <a:rPr lang="en-US" dirty="0"/>
              <a:t>Interstates</a:t>
            </a:r>
          </a:p>
          <a:p>
            <a:pPr lvl="1"/>
            <a:r>
              <a:rPr lang="en-US" dirty="0"/>
              <a:t>US Highways</a:t>
            </a:r>
          </a:p>
          <a:p>
            <a:pPr lvl="1"/>
            <a:r>
              <a:rPr lang="en-US" dirty="0"/>
              <a:t>State Routes</a:t>
            </a:r>
          </a:p>
          <a:p>
            <a:r>
              <a:rPr lang="en-US" dirty="0"/>
              <a:t>Maintenance Sites:  81</a:t>
            </a:r>
          </a:p>
          <a:p>
            <a:r>
              <a:rPr lang="en-US" dirty="0"/>
              <a:t>Rest Areas:  33</a:t>
            </a:r>
          </a:p>
          <a:p>
            <a:r>
              <a:rPr lang="en-US" dirty="0"/>
              <a:t>Material Sites (pits): Approx. 1200 </a:t>
            </a:r>
          </a:p>
          <a:p>
            <a:endParaRPr lang="en-US" dirty="0"/>
          </a:p>
        </p:txBody>
      </p:sp>
      <p:sp>
        <p:nvSpPr>
          <p:cNvPr id="5" name="TextBox 4">
            <a:extLst>
              <a:ext uri="{FF2B5EF4-FFF2-40B4-BE49-F238E27FC236}">
                <a16:creationId xmlns:a16="http://schemas.microsoft.com/office/drawing/2014/main" id="{CD3F1878-10D7-501C-940A-1750E0E2B948}"/>
              </a:ext>
            </a:extLst>
          </p:cNvPr>
          <p:cNvSpPr txBox="1"/>
          <p:nvPr/>
        </p:nvSpPr>
        <p:spPr>
          <a:xfrm>
            <a:off x="3106883" y="5955268"/>
            <a:ext cx="5846617" cy="276999"/>
          </a:xfrm>
          <a:prstGeom prst="rect">
            <a:avLst/>
          </a:prstGeom>
          <a:noFill/>
        </p:spPr>
        <p:txBody>
          <a:bodyPr wrap="square" rtlCol="0">
            <a:spAutoFit/>
          </a:bodyPr>
          <a:lstStyle/>
          <a:p>
            <a:pPr algn="ctr"/>
            <a:r>
              <a:rPr lang="en-US" sz="1200" dirty="0"/>
              <a:t>For informational purposes only and subject to revision</a:t>
            </a:r>
          </a:p>
        </p:txBody>
      </p:sp>
      <p:pic>
        <p:nvPicPr>
          <p:cNvPr id="7" name="Picture 6" descr="Diagram&#10;&#10;Description automatically generated with medium confidence">
            <a:extLst>
              <a:ext uri="{FF2B5EF4-FFF2-40B4-BE49-F238E27FC236}">
                <a16:creationId xmlns:a16="http://schemas.microsoft.com/office/drawing/2014/main" id="{B3D3CC26-1785-0956-1FF9-376838A20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446" y="1381311"/>
            <a:ext cx="3382108" cy="4573957"/>
          </a:xfrm>
          <a:prstGeom prst="rect">
            <a:avLst/>
          </a:prstGeom>
        </p:spPr>
      </p:pic>
    </p:spTree>
    <p:extLst>
      <p:ext uri="{BB962C8B-B14F-4D97-AF65-F5344CB8AC3E}">
        <p14:creationId xmlns:p14="http://schemas.microsoft.com/office/powerpoint/2010/main" val="182141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08A8-0F73-AAC9-A3E4-A845C33B351B}"/>
              </a:ext>
            </a:extLst>
          </p:cNvPr>
          <p:cNvSpPr>
            <a:spLocks noGrp="1"/>
          </p:cNvSpPr>
          <p:nvPr>
            <p:ph type="title"/>
          </p:nvPr>
        </p:nvSpPr>
        <p:spPr/>
        <p:txBody>
          <a:bodyPr/>
          <a:lstStyle/>
          <a:p>
            <a:r>
              <a:rPr lang="en-US" dirty="0"/>
              <a:t>NDOT RIGHT-OF-WAY “OWNERSHIP”</a:t>
            </a:r>
          </a:p>
        </p:txBody>
      </p:sp>
      <p:sp>
        <p:nvSpPr>
          <p:cNvPr id="3" name="Text Placeholder 2">
            <a:extLst>
              <a:ext uri="{FF2B5EF4-FFF2-40B4-BE49-F238E27FC236}">
                <a16:creationId xmlns:a16="http://schemas.microsoft.com/office/drawing/2014/main" id="{E1F283D4-A29B-A431-A29E-19262EB6D3D2}"/>
              </a:ext>
            </a:extLst>
          </p:cNvPr>
          <p:cNvSpPr>
            <a:spLocks noGrp="1"/>
          </p:cNvSpPr>
          <p:nvPr>
            <p:ph type="body" sz="quarter" idx="12"/>
          </p:nvPr>
        </p:nvSpPr>
        <p:spPr>
          <a:xfrm>
            <a:off x="609599" y="1441228"/>
            <a:ext cx="7529945" cy="4873752"/>
          </a:xfrm>
        </p:spPr>
        <p:txBody>
          <a:bodyPr/>
          <a:lstStyle/>
          <a:p>
            <a:r>
              <a:rPr lang="en-US" u="sng" dirty="0"/>
              <a:t>Interest</a:t>
            </a:r>
            <a:r>
              <a:rPr lang="en-US" dirty="0"/>
              <a:t> 		</a:t>
            </a:r>
            <a:r>
              <a:rPr lang="en-US" u="sng" dirty="0"/>
              <a:t>Area</a:t>
            </a:r>
            <a:r>
              <a:rPr lang="en-US" dirty="0"/>
              <a:t>			 </a:t>
            </a:r>
            <a:r>
              <a:rPr lang="en-US" u="sng" dirty="0"/>
              <a:t>%</a:t>
            </a:r>
          </a:p>
          <a:p>
            <a:pPr lvl="1"/>
            <a:r>
              <a:rPr lang="en-US" dirty="0">
                <a:solidFill>
                  <a:schemeClr val="tx1"/>
                </a:solidFill>
              </a:rPr>
              <a:t>Fee		42.5 square miles	13.3%</a:t>
            </a:r>
          </a:p>
          <a:p>
            <a:pPr lvl="1"/>
            <a:r>
              <a:rPr lang="en-US" dirty="0">
                <a:solidFill>
                  <a:schemeClr val="tx1"/>
                </a:solidFill>
              </a:rPr>
              <a:t>Easement		273.8 square miles	85.8%</a:t>
            </a:r>
          </a:p>
          <a:p>
            <a:pPr lvl="1"/>
            <a:r>
              <a:rPr lang="en-US" dirty="0">
                <a:solidFill>
                  <a:schemeClr val="tx1"/>
                </a:solidFill>
              </a:rPr>
              <a:t>Prescriptive	1.74 square miles	0.55%</a:t>
            </a:r>
          </a:p>
          <a:p>
            <a:pPr lvl="1"/>
            <a:r>
              <a:rPr lang="en-US" dirty="0">
                <a:solidFill>
                  <a:schemeClr val="tx1"/>
                </a:solidFill>
              </a:rPr>
              <a:t>Per Agreement	0.70 square miles	0.22 %</a:t>
            </a:r>
          </a:p>
          <a:p>
            <a:pPr lvl="1"/>
            <a:r>
              <a:rPr lang="en-US" dirty="0">
                <a:solidFill>
                  <a:schemeClr val="tx1"/>
                </a:solidFill>
              </a:rPr>
              <a:t>Other		0.14 square miles	0.14%</a:t>
            </a:r>
          </a:p>
          <a:p>
            <a:pPr marL="0" indent="0">
              <a:buNone/>
            </a:pPr>
            <a:r>
              <a:rPr lang="en-US" dirty="0"/>
              <a:t>			</a:t>
            </a:r>
          </a:p>
          <a:p>
            <a:pPr marL="0" indent="0" algn="ctr">
              <a:buNone/>
            </a:pPr>
            <a:r>
              <a:rPr lang="en-US" dirty="0"/>
              <a:t>318.88 square miles of right-of-way</a:t>
            </a:r>
          </a:p>
        </p:txBody>
      </p:sp>
      <p:pic>
        <p:nvPicPr>
          <p:cNvPr id="6" name="Picture 5">
            <a:extLst>
              <a:ext uri="{FF2B5EF4-FFF2-40B4-BE49-F238E27FC236}">
                <a16:creationId xmlns:a16="http://schemas.microsoft.com/office/drawing/2014/main" id="{69780987-E98C-0052-B868-47E62DD40220}"/>
              </a:ext>
            </a:extLst>
          </p:cNvPr>
          <p:cNvPicPr preferRelativeResize="0">
            <a:picLocks noChangeAspect="1"/>
          </p:cNvPicPr>
          <p:nvPr/>
        </p:nvPicPr>
        <p:blipFill rotWithShape="1">
          <a:blip r:embed="rId2"/>
          <a:srcRect l="36583" t="17279" b="3614"/>
          <a:stretch/>
        </p:blipFill>
        <p:spPr>
          <a:xfrm>
            <a:off x="7543800" y="1593271"/>
            <a:ext cx="4191000" cy="4063991"/>
          </a:xfrm>
          <a:prstGeom prst="rect">
            <a:avLst/>
          </a:prstGeom>
        </p:spPr>
      </p:pic>
      <p:sp>
        <p:nvSpPr>
          <p:cNvPr id="4" name="TextBox 3">
            <a:extLst>
              <a:ext uri="{FF2B5EF4-FFF2-40B4-BE49-F238E27FC236}">
                <a16:creationId xmlns:a16="http://schemas.microsoft.com/office/drawing/2014/main" id="{32CE703F-4384-E598-9211-3BC101180626}"/>
              </a:ext>
            </a:extLst>
          </p:cNvPr>
          <p:cNvSpPr txBox="1"/>
          <p:nvPr/>
        </p:nvSpPr>
        <p:spPr>
          <a:xfrm>
            <a:off x="3106883" y="5955268"/>
            <a:ext cx="5846617" cy="276999"/>
          </a:xfrm>
          <a:prstGeom prst="rect">
            <a:avLst/>
          </a:prstGeom>
          <a:noFill/>
        </p:spPr>
        <p:txBody>
          <a:bodyPr wrap="square" rtlCol="0">
            <a:spAutoFit/>
          </a:bodyPr>
          <a:lstStyle/>
          <a:p>
            <a:pPr algn="ctr"/>
            <a:r>
              <a:rPr lang="en-US" sz="1200" dirty="0"/>
              <a:t>For informational purposes only and subject to revision</a:t>
            </a:r>
          </a:p>
        </p:txBody>
      </p:sp>
    </p:spTree>
    <p:extLst>
      <p:ext uri="{BB962C8B-B14F-4D97-AF65-F5344CB8AC3E}">
        <p14:creationId xmlns:p14="http://schemas.microsoft.com/office/powerpoint/2010/main" val="232487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B1ECEDA-A4FE-43B9-A953-1D7B50942633}"/>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54A4"/>
                </a:solidFill>
                <a:effectLst/>
                <a:uLnTx/>
                <a:uFillTx/>
                <a:latin typeface="Segoe UI"/>
                <a:ea typeface="+mj-ea"/>
                <a:cs typeface="+mj-cs"/>
              </a:rPr>
              <a:t>NDOT RIGHT-OF-WAY</a:t>
            </a:r>
            <a:endParaRPr lang="en-US" dirty="0"/>
          </a:p>
        </p:txBody>
      </p:sp>
      <p:sp>
        <p:nvSpPr>
          <p:cNvPr id="18" name="Text Placeholder 17">
            <a:extLst>
              <a:ext uri="{FF2B5EF4-FFF2-40B4-BE49-F238E27FC236}">
                <a16:creationId xmlns:a16="http://schemas.microsoft.com/office/drawing/2014/main" id="{2658E1F9-F8DF-4426-9FFC-215F9F612C46}"/>
              </a:ext>
            </a:extLst>
          </p:cNvPr>
          <p:cNvSpPr>
            <a:spLocks noGrp="1"/>
          </p:cNvSpPr>
          <p:nvPr>
            <p:ph type="body" sz="quarter" idx="10"/>
          </p:nvPr>
        </p:nvSpPr>
        <p:spPr>
          <a:xfrm>
            <a:off x="668249" y="1148080"/>
            <a:ext cx="10972165" cy="4871720"/>
          </a:xfrm>
        </p:spPr>
        <p:txBody>
          <a:bodyPr/>
          <a:lstStyle/>
          <a:p>
            <a:r>
              <a:rPr lang="en-US" dirty="0"/>
              <a:t>All right-of-way and material sites on federal lands are processed through the Federal Highway Administration (FHWA) and accomplished by a Highway Easement Deed processed through the FHWA in cooperation with the federal land managing agency.</a:t>
            </a:r>
          </a:p>
          <a:p>
            <a:r>
              <a:rPr lang="en-US" dirty="0"/>
              <a:t>In nearly all cases for federal easements used for “highway purposes”, NDOT activities within those rights-of-way (new construction and maintenance) require no further right-of-way related review, approval, or authorization by the federal landowner.</a:t>
            </a:r>
          </a:p>
          <a:p>
            <a:r>
              <a:rPr lang="en-US" dirty="0"/>
              <a:t>The federal landowner does have review and approval or authorization obligations when NDOT obtains new temporary or permanent rights to federal lands.</a:t>
            </a:r>
          </a:p>
          <a:p>
            <a:endParaRPr lang="en-US" dirty="0"/>
          </a:p>
          <a:p>
            <a:endParaRPr lang="en-US" dirty="0"/>
          </a:p>
          <a:p>
            <a:endParaRPr lang="en-US" dirty="0"/>
          </a:p>
        </p:txBody>
      </p:sp>
    </p:spTree>
    <p:extLst>
      <p:ext uri="{BB962C8B-B14F-4D97-AF65-F5344CB8AC3E}">
        <p14:creationId xmlns:p14="http://schemas.microsoft.com/office/powerpoint/2010/main" val="161278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2D12CA-BAD5-4369-8627-4DDE24FD6FFC}"/>
              </a:ext>
            </a:extLst>
          </p:cNvPr>
          <p:cNvSpPr>
            <a:spLocks noGrp="1"/>
          </p:cNvSpPr>
          <p:nvPr>
            <p:ph type="title"/>
          </p:nvPr>
        </p:nvSpPr>
        <p:spPr/>
        <p:txBody>
          <a:bodyPr/>
          <a:lstStyle/>
          <a:p>
            <a:r>
              <a:rPr lang="en-US" dirty="0"/>
              <a:t>NDOT Highways and Greater Sage Grouse Habitat</a:t>
            </a:r>
          </a:p>
        </p:txBody>
      </p:sp>
      <p:sp>
        <p:nvSpPr>
          <p:cNvPr id="14" name="Text Placeholder 13">
            <a:extLst>
              <a:ext uri="{FF2B5EF4-FFF2-40B4-BE49-F238E27FC236}">
                <a16:creationId xmlns:a16="http://schemas.microsoft.com/office/drawing/2014/main" id="{96B05757-74B8-4FC8-8937-924ACCA693EE}"/>
              </a:ext>
            </a:extLst>
          </p:cNvPr>
          <p:cNvSpPr>
            <a:spLocks noGrp="1"/>
          </p:cNvSpPr>
          <p:nvPr>
            <p:ph type="body" sz="quarter" idx="13"/>
          </p:nvPr>
        </p:nvSpPr>
        <p:spPr>
          <a:xfrm>
            <a:off x="5638800" y="1441228"/>
            <a:ext cx="5943600" cy="3019403"/>
          </a:xfrm>
        </p:spPr>
        <p:txBody>
          <a:bodyPr/>
          <a:lstStyle/>
          <a:p>
            <a:endParaRPr lang="en-US" sz="2000" dirty="0"/>
          </a:p>
          <a:p>
            <a:r>
              <a:rPr lang="en-US" sz="2000" dirty="0"/>
              <a:t>1,694 centerline miles of NDOT roads are within Greater Sage Grouse habitat</a:t>
            </a:r>
          </a:p>
          <a:p>
            <a:endParaRPr lang="en-US" sz="2000" dirty="0"/>
          </a:p>
          <a:p>
            <a:r>
              <a:rPr lang="en-US" sz="2000" dirty="0"/>
              <a:t>128 square miles of NDOT administered right-of-way within Greater Sage Grouse Habitat</a:t>
            </a:r>
          </a:p>
          <a:p>
            <a:endParaRPr lang="en-US" dirty="0"/>
          </a:p>
        </p:txBody>
      </p:sp>
      <p:sp>
        <p:nvSpPr>
          <p:cNvPr id="2" name="TextBox 1">
            <a:extLst>
              <a:ext uri="{FF2B5EF4-FFF2-40B4-BE49-F238E27FC236}">
                <a16:creationId xmlns:a16="http://schemas.microsoft.com/office/drawing/2014/main" id="{4A428A7C-42EF-C9CC-9B85-5BB049E2662A}"/>
              </a:ext>
            </a:extLst>
          </p:cNvPr>
          <p:cNvSpPr txBox="1"/>
          <p:nvPr/>
        </p:nvSpPr>
        <p:spPr>
          <a:xfrm>
            <a:off x="3106883" y="6107668"/>
            <a:ext cx="5846617" cy="276999"/>
          </a:xfrm>
          <a:prstGeom prst="rect">
            <a:avLst/>
          </a:prstGeom>
          <a:noFill/>
        </p:spPr>
        <p:txBody>
          <a:bodyPr wrap="square" rtlCol="0">
            <a:spAutoFit/>
          </a:bodyPr>
          <a:lstStyle/>
          <a:p>
            <a:pPr algn="ctr"/>
            <a:r>
              <a:rPr lang="en-US" sz="1200" dirty="0"/>
              <a:t>For informational purposes only and subject to revision</a:t>
            </a:r>
          </a:p>
        </p:txBody>
      </p:sp>
      <p:pic>
        <p:nvPicPr>
          <p:cNvPr id="4" name="Picture 3" descr="Map&#10;&#10;Description automatically generated">
            <a:extLst>
              <a:ext uri="{FF2B5EF4-FFF2-40B4-BE49-F238E27FC236}">
                <a16:creationId xmlns:a16="http://schemas.microsoft.com/office/drawing/2014/main" id="{35803953-9787-E03A-BD19-23CC5A5D3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848" y="1219200"/>
            <a:ext cx="3585293" cy="4888468"/>
          </a:xfrm>
          <a:prstGeom prst="rect">
            <a:avLst/>
          </a:prstGeom>
        </p:spPr>
      </p:pic>
    </p:spTree>
    <p:extLst>
      <p:ext uri="{BB962C8B-B14F-4D97-AF65-F5344CB8AC3E}">
        <p14:creationId xmlns:p14="http://schemas.microsoft.com/office/powerpoint/2010/main" val="98230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26C8-0F10-7095-3D96-38C09D5CBB50}"/>
              </a:ext>
            </a:extLst>
          </p:cNvPr>
          <p:cNvSpPr>
            <a:spLocks noGrp="1"/>
          </p:cNvSpPr>
          <p:nvPr>
            <p:ph type="title"/>
          </p:nvPr>
        </p:nvSpPr>
        <p:spPr/>
        <p:txBody>
          <a:bodyPr/>
          <a:lstStyle/>
          <a:p>
            <a:r>
              <a:rPr lang="en-US" dirty="0"/>
              <a:t>NDOT Environmental Division</a:t>
            </a:r>
          </a:p>
        </p:txBody>
      </p:sp>
      <p:sp>
        <p:nvSpPr>
          <p:cNvPr id="3" name="Text Placeholder 2">
            <a:extLst>
              <a:ext uri="{FF2B5EF4-FFF2-40B4-BE49-F238E27FC236}">
                <a16:creationId xmlns:a16="http://schemas.microsoft.com/office/drawing/2014/main" id="{5BDAE931-D927-45B3-189F-5E9CF0F05BCD}"/>
              </a:ext>
            </a:extLst>
          </p:cNvPr>
          <p:cNvSpPr>
            <a:spLocks noGrp="1"/>
          </p:cNvSpPr>
          <p:nvPr>
            <p:ph type="body" sz="quarter" idx="10"/>
          </p:nvPr>
        </p:nvSpPr>
        <p:spPr/>
        <p:txBody>
          <a:bodyPr/>
          <a:lstStyle/>
          <a:p>
            <a:endParaRPr lang="en-US" dirty="0"/>
          </a:p>
          <a:p>
            <a:r>
              <a:rPr lang="en-US" dirty="0"/>
              <a:t>In State Fiscal Year 2024, NDOT Environmental reviewed and cleared for delivery 64 federal-aid and State funded construction projects, 92 district construction contracts, 56 maintenance requests, 20 Recreational Trails Program projects, and performed more than </a:t>
            </a:r>
            <a:r>
              <a:rPr lang="en-US" u="sng" dirty="0"/>
              <a:t>800</a:t>
            </a:r>
            <a:r>
              <a:rPr lang="en-US" dirty="0"/>
              <a:t> right-of-way occupancy and encroachment permit reviews.</a:t>
            </a:r>
          </a:p>
          <a:p>
            <a:r>
              <a:rPr lang="en-US" dirty="0"/>
              <a:t>NDOT Environmental has 5 biologists to cover the entire state.</a:t>
            </a:r>
          </a:p>
          <a:p>
            <a:endParaRPr lang="en-US" dirty="0"/>
          </a:p>
          <a:p>
            <a:endParaRPr lang="en-US" dirty="0"/>
          </a:p>
        </p:txBody>
      </p:sp>
    </p:spTree>
    <p:extLst>
      <p:ext uri="{BB962C8B-B14F-4D97-AF65-F5344CB8AC3E}">
        <p14:creationId xmlns:p14="http://schemas.microsoft.com/office/powerpoint/2010/main" val="55632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A20B-0565-4FBC-3262-8DFD4114AC63}"/>
              </a:ext>
            </a:extLst>
          </p:cNvPr>
          <p:cNvSpPr>
            <a:spLocks noGrp="1"/>
          </p:cNvSpPr>
          <p:nvPr>
            <p:ph type="title"/>
          </p:nvPr>
        </p:nvSpPr>
        <p:spPr/>
        <p:txBody>
          <a:bodyPr/>
          <a:lstStyle/>
          <a:p>
            <a:r>
              <a:rPr lang="en-US" sz="3200" dirty="0"/>
              <a:t>NAC 232.460 Applicability. (NRS 232.162)</a:t>
            </a:r>
            <a:br>
              <a:rPr lang="en-US" sz="3200" dirty="0"/>
            </a:br>
            <a:endParaRPr lang="en-US" dirty="0"/>
          </a:p>
        </p:txBody>
      </p:sp>
      <p:sp>
        <p:nvSpPr>
          <p:cNvPr id="3" name="Text Placeholder 2">
            <a:extLst>
              <a:ext uri="{FF2B5EF4-FFF2-40B4-BE49-F238E27FC236}">
                <a16:creationId xmlns:a16="http://schemas.microsoft.com/office/drawing/2014/main" id="{1CB07271-2912-6F8F-5771-2CE49239F697}"/>
              </a:ext>
            </a:extLst>
          </p:cNvPr>
          <p:cNvSpPr>
            <a:spLocks noGrp="1"/>
          </p:cNvSpPr>
          <p:nvPr>
            <p:ph type="body" sz="quarter" idx="10"/>
          </p:nvPr>
        </p:nvSpPr>
        <p:spPr>
          <a:xfrm>
            <a:off x="661323" y="993140"/>
            <a:ext cx="10972165" cy="4871720"/>
          </a:xfrm>
        </p:spPr>
        <p:txBody>
          <a:bodyPr/>
          <a:lstStyle/>
          <a:p>
            <a:r>
              <a:rPr lang="en-US" sz="1200" dirty="0"/>
              <a:t>1. Except as otherwise provided in this section and to the extent it is not prohibited by federal law, the provisions of NAC 232.400 to 232.480, inclusive, apply to any person or </a:t>
            </a:r>
            <a:r>
              <a:rPr lang="en-US" sz="1200" dirty="0">
                <a:highlight>
                  <a:srgbClr val="FFFF00"/>
                </a:highlight>
              </a:rPr>
              <a:t>entity that proposes an activity or project on public lands subject to state or federal </a:t>
            </a:r>
            <a:r>
              <a:rPr lang="en-US" sz="1200" u="sng" dirty="0">
                <a:highlight>
                  <a:srgbClr val="FFFF00"/>
                </a:highlight>
              </a:rPr>
              <a:t>review, approval or authorization</a:t>
            </a:r>
            <a:r>
              <a:rPr lang="en-US" sz="1200" dirty="0">
                <a:highlight>
                  <a:srgbClr val="FFFF00"/>
                </a:highlight>
              </a:rPr>
              <a:t>, that will cause an anthropogenic disturbance</a:t>
            </a:r>
            <a:r>
              <a:rPr lang="en-US" sz="1200" dirty="0"/>
              <a:t>.</a:t>
            </a:r>
          </a:p>
          <a:p>
            <a:r>
              <a:rPr lang="en-US" sz="1200" dirty="0"/>
              <a:t>2. The provisions of NAC 232.400 to 232.480, inclusive, do not apply to:</a:t>
            </a:r>
          </a:p>
          <a:p>
            <a:pPr marL="0" indent="0">
              <a:buNone/>
            </a:pPr>
            <a:r>
              <a:rPr lang="en-US" sz="1200" dirty="0"/>
              <a:t>	(a) A direct anthropogenic disturbance on private lands;</a:t>
            </a:r>
          </a:p>
          <a:p>
            <a:pPr marL="0" indent="0">
              <a:buNone/>
            </a:pPr>
            <a:r>
              <a:rPr lang="en-US" sz="1200" dirty="0">
                <a:highlight>
                  <a:srgbClr val="FFFF00"/>
                </a:highlight>
              </a:rPr>
              <a:t>	(b) An activity or project which was approved by all relevant federal agencies and state agencies before December 7, 2018, so long as the activity or 	project maintains compliance with any condition or requirement for any such approval;</a:t>
            </a:r>
          </a:p>
          <a:p>
            <a:pPr marL="0" indent="0">
              <a:buNone/>
            </a:pPr>
            <a:r>
              <a:rPr lang="en-US" sz="1200" dirty="0"/>
              <a:t>	(c) An activity or project using a mitigation agreement or framework agreement for greater sage-grouse signed by the United States Fish and Wildlife 	Service before December 7, 2018, and any amendments thereto;</a:t>
            </a:r>
          </a:p>
          <a:p>
            <a:pPr marL="0" indent="0">
              <a:buNone/>
            </a:pPr>
            <a:r>
              <a:rPr lang="en-US" sz="1200" dirty="0"/>
              <a:t>	(d) A mineral exploration project which is limited to a surface disturbance of not more than 5 acres;</a:t>
            </a:r>
          </a:p>
          <a:p>
            <a:pPr marL="0" indent="0">
              <a:buNone/>
            </a:pPr>
            <a:r>
              <a:rPr lang="en-US" sz="1200" dirty="0"/>
              <a:t>	(e) An activity or project that:</a:t>
            </a:r>
          </a:p>
          <a:p>
            <a:pPr marL="0" indent="0">
              <a:buNone/>
            </a:pPr>
            <a:r>
              <a:rPr lang="en-US" sz="1200" dirty="0"/>
              <a:t>	(1) Is necessary to protect public health or safety; or</a:t>
            </a:r>
          </a:p>
          <a:p>
            <a:pPr marL="0" indent="0">
              <a:buNone/>
            </a:pPr>
            <a:r>
              <a:rPr lang="en-US" sz="1200" dirty="0"/>
              <a:t>	(2) Will have a de minimis impact to greater sage-grouse and sagebrush ecosystems in this State; or</a:t>
            </a:r>
          </a:p>
          <a:p>
            <a:pPr marL="0" indent="0">
              <a:buNone/>
            </a:pPr>
            <a:r>
              <a:rPr lang="en-US" sz="1200" dirty="0"/>
              <a:t>	(f) Any emergency activity or routine administrative activity that:</a:t>
            </a:r>
          </a:p>
          <a:p>
            <a:pPr marL="0" indent="0">
              <a:buNone/>
            </a:pPr>
            <a:r>
              <a:rPr lang="en-US" sz="1200" dirty="0"/>
              <a:t>	(1) Is performed by a federal agency, state agency, local government or utility for a public purpose; and</a:t>
            </a:r>
          </a:p>
          <a:p>
            <a:pPr marL="0" indent="0">
              <a:buNone/>
            </a:pPr>
            <a:r>
              <a:rPr lang="en-US" sz="1200" dirty="0"/>
              <a:t>	(2) Does not require any additional approval from the Federal Government or the State.</a:t>
            </a:r>
          </a:p>
          <a:p>
            <a:pPr marL="0" indent="0">
              <a:buNone/>
            </a:pPr>
            <a:r>
              <a:rPr lang="en-US" sz="1200" dirty="0"/>
              <a:t>	(Added to NAC by Sagebrush Ecosystem Council by R024-19, eff. 10-30-2019)</a:t>
            </a:r>
          </a:p>
        </p:txBody>
      </p:sp>
      <p:sp>
        <p:nvSpPr>
          <p:cNvPr id="4" name="TextBox 3">
            <a:extLst>
              <a:ext uri="{FF2B5EF4-FFF2-40B4-BE49-F238E27FC236}">
                <a16:creationId xmlns:a16="http://schemas.microsoft.com/office/drawing/2014/main" id="{F5330DC5-1F13-7EC6-D46E-FC55D50CDD12}"/>
              </a:ext>
            </a:extLst>
          </p:cNvPr>
          <p:cNvSpPr txBox="1"/>
          <p:nvPr/>
        </p:nvSpPr>
        <p:spPr>
          <a:xfrm>
            <a:off x="6589815" y="2209800"/>
            <a:ext cx="4630819" cy="338554"/>
          </a:xfrm>
          <a:prstGeom prst="rect">
            <a:avLst/>
          </a:prstGeom>
          <a:noFill/>
        </p:spPr>
        <p:txBody>
          <a:bodyPr wrap="none" rtlCol="0">
            <a:spAutoFit/>
          </a:bodyPr>
          <a:lstStyle/>
          <a:p>
            <a:r>
              <a:rPr lang="en-US" sz="1600" dirty="0">
                <a:solidFill>
                  <a:srgbClr val="FF0000"/>
                </a:solidFill>
              </a:rPr>
              <a:t>Up to March 2024 operating under provision 2(b)</a:t>
            </a:r>
          </a:p>
        </p:txBody>
      </p:sp>
      <p:sp>
        <p:nvSpPr>
          <p:cNvPr id="5" name="TextBox 4">
            <a:extLst>
              <a:ext uri="{FF2B5EF4-FFF2-40B4-BE49-F238E27FC236}">
                <a16:creationId xmlns:a16="http://schemas.microsoft.com/office/drawing/2014/main" id="{BA6C40DA-D4B2-75EE-4879-E3E4585E2620}"/>
              </a:ext>
            </a:extLst>
          </p:cNvPr>
          <p:cNvSpPr txBox="1"/>
          <p:nvPr/>
        </p:nvSpPr>
        <p:spPr>
          <a:xfrm>
            <a:off x="2801815" y="1238201"/>
            <a:ext cx="3418436" cy="338554"/>
          </a:xfrm>
          <a:prstGeom prst="rect">
            <a:avLst/>
          </a:prstGeom>
          <a:noFill/>
        </p:spPr>
        <p:txBody>
          <a:bodyPr wrap="none" rtlCol="0">
            <a:spAutoFit/>
          </a:bodyPr>
          <a:lstStyle/>
          <a:p>
            <a:r>
              <a:rPr lang="en-US" sz="1600" dirty="0">
                <a:solidFill>
                  <a:srgbClr val="FF0000"/>
                </a:solidFill>
              </a:rPr>
              <a:t>Currently operating under Section 1</a:t>
            </a:r>
          </a:p>
        </p:txBody>
      </p:sp>
    </p:spTree>
    <p:extLst>
      <p:ext uri="{BB962C8B-B14F-4D97-AF65-F5344CB8AC3E}">
        <p14:creationId xmlns:p14="http://schemas.microsoft.com/office/powerpoint/2010/main" val="360313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B1ECEDA-A4FE-43B9-A953-1D7B50942633}"/>
              </a:ext>
            </a:extLst>
          </p:cNvPr>
          <p:cNvSpPr>
            <a:spLocks noGrp="1"/>
          </p:cNvSpPr>
          <p:nvPr>
            <p:ph type="title"/>
          </p:nvPr>
        </p:nvSpPr>
        <p:spPr/>
        <p:txBody>
          <a:bodyPr/>
          <a:lstStyle/>
          <a:p>
            <a:r>
              <a:rPr lang="en-US" dirty="0"/>
              <a:t>Where NDOT is at Now?</a:t>
            </a:r>
          </a:p>
        </p:txBody>
      </p:sp>
      <p:sp>
        <p:nvSpPr>
          <p:cNvPr id="18" name="Text Placeholder 17">
            <a:extLst>
              <a:ext uri="{FF2B5EF4-FFF2-40B4-BE49-F238E27FC236}">
                <a16:creationId xmlns:a16="http://schemas.microsoft.com/office/drawing/2014/main" id="{2658E1F9-F8DF-4426-9FFC-215F9F612C46}"/>
              </a:ext>
            </a:extLst>
          </p:cNvPr>
          <p:cNvSpPr>
            <a:spLocks noGrp="1"/>
          </p:cNvSpPr>
          <p:nvPr>
            <p:ph type="body" sz="quarter" idx="10"/>
          </p:nvPr>
        </p:nvSpPr>
        <p:spPr/>
        <p:txBody>
          <a:bodyPr/>
          <a:lstStyle/>
          <a:p>
            <a:endParaRPr lang="en-US" dirty="0"/>
          </a:p>
          <a:p>
            <a:endParaRPr lang="en-US" dirty="0"/>
          </a:p>
          <a:p>
            <a:r>
              <a:rPr lang="en-US" dirty="0"/>
              <a:t>Working with SETT to establish operational implementation of NDOT compliance with NAC 232.460/NRS 232.162 and participation in the Conservation Credit System either through an agency specific agreement or other instruments that will recognize the breadth and complexity of the NDOT program, make efficient use each agency’s staff, and ultimately benefit the Greater Sage Grouse in Nevada.</a:t>
            </a:r>
          </a:p>
        </p:txBody>
      </p:sp>
    </p:spTree>
    <p:extLst>
      <p:ext uri="{BB962C8B-B14F-4D97-AF65-F5344CB8AC3E}">
        <p14:creationId xmlns:p14="http://schemas.microsoft.com/office/powerpoint/2010/main" val="2250176403"/>
      </p:ext>
    </p:extLst>
  </p:cSld>
  <p:clrMapOvr>
    <a:masterClrMapping/>
  </p:clrMapOvr>
</p:sld>
</file>

<file path=ppt/theme/theme1.xml><?xml version="1.0" encoding="utf-8"?>
<a:theme xmlns:a="http://schemas.openxmlformats.org/drawingml/2006/main" name="GoCiv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Civix" id="{3D833729-7F07-44E4-B81D-099A3528F14F}" vid="{C0D1F735-0849-4ED5-897B-D98986C305E4}"/>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DOT_darkBlue">
  <a:themeElements>
    <a:clrScheme name="NDOT Color Palette">
      <a:dk1>
        <a:srgbClr val="25282A"/>
      </a:dk1>
      <a:lt1>
        <a:sysClr val="window" lastClr="FFFFFF"/>
      </a:lt1>
      <a:dk2>
        <a:srgbClr val="071F48"/>
      </a:dk2>
      <a:lt2>
        <a:srgbClr val="EBEBEB"/>
      </a:lt2>
      <a:accent1>
        <a:srgbClr val="010E78"/>
      </a:accent1>
      <a:accent2>
        <a:srgbClr val="009999"/>
      </a:accent2>
      <a:accent3>
        <a:srgbClr val="FF8C05"/>
      </a:accent3>
      <a:accent4>
        <a:srgbClr val="FF6036"/>
      </a:accent4>
      <a:accent5>
        <a:srgbClr val="0092D7"/>
      </a:accent5>
      <a:accent6>
        <a:srgbClr val="FFB90B"/>
      </a:accent6>
      <a:hlink>
        <a:srgbClr val="FF6036"/>
      </a:hlink>
      <a:folHlink>
        <a:srgbClr val="BFBFBF"/>
      </a:folHlink>
    </a:clrScheme>
    <a:fontScheme name="NDOT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SWOT TO2_PPT_dkBlue_v3.potx" id="{9E28C3F9-069A-499B-85FA-EE599B306F32}" vid="{B20E5168-4C8F-4755-88B9-75415D64BC5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7978D1E43DE4EA43DBD7340A406DC" ma:contentTypeVersion="19" ma:contentTypeDescription="Create a new document." ma:contentTypeScope="" ma:versionID="bc7526b0ff4cb185bbb5d6dda2b75b52">
  <xsd:schema xmlns:xsd="http://www.w3.org/2001/XMLSchema" xmlns:xs="http://www.w3.org/2001/XMLSchema" xmlns:p="http://schemas.microsoft.com/office/2006/metadata/properties" xmlns:ns1="http://schemas.microsoft.com/sharepoint/v3" xmlns:ns2="d382aed9-cc96-421a-b6d1-bad087b40ea5" xmlns:ns3="3c3bb480-5c86-45a4-be90-daa3829a93c5" targetNamespace="http://schemas.microsoft.com/office/2006/metadata/properties" ma:root="true" ma:fieldsID="31da169f59479526a3e4832770942c87" ns1:_="" ns2:_="" ns3:_="">
    <xsd:import namespace="http://schemas.microsoft.com/sharepoint/v3"/>
    <xsd:import namespace="d382aed9-cc96-421a-b6d1-bad087b40ea5"/>
    <xsd:import namespace="3c3bb480-5c86-45a4-be90-daa3829a9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82aed9-cc96-421a-b6d1-bad087b40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a0c7b5c-1dc1-4f68-be46-a2d9993638d3"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3bb480-5c86-45a4-be90-daa3829a93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533971-20dc-42f2-9e7e-07557292d9fb}" ma:internalName="TaxCatchAll" ma:showField="CatchAllData" ma:web="3c3bb480-5c86-45a4-be90-daa3829a9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382aed9-cc96-421a-b6d1-bad087b40ea5">
      <Terms xmlns="http://schemas.microsoft.com/office/infopath/2007/PartnerControls"/>
    </lcf76f155ced4ddcb4097134ff3c332f>
    <_ip_UnifiedCompliancePolicyProperties xmlns="http://schemas.microsoft.com/sharepoint/v3" xsi:nil="true"/>
    <TaxCatchAll xmlns="3c3bb480-5c86-45a4-be90-daa3829a93c5" xsi:nil="true"/>
  </documentManagement>
</p:properties>
</file>

<file path=customXml/itemProps1.xml><?xml version="1.0" encoding="utf-8"?>
<ds:datastoreItem xmlns:ds="http://schemas.openxmlformats.org/officeDocument/2006/customXml" ds:itemID="{40882527-C3B6-42A0-BD1F-3AE120476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82aed9-cc96-421a-b6d1-bad087b40ea5"/>
    <ds:schemaRef ds:uri="3c3bb480-5c86-45a4-be90-daa3829a9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DC29E-29C6-46E0-9F88-DB3E350A9CE8}">
  <ds:schemaRefs>
    <ds:schemaRef ds:uri="http://schemas.microsoft.com/sharepoint/v3/contenttype/forms"/>
  </ds:schemaRefs>
</ds:datastoreItem>
</file>

<file path=customXml/itemProps3.xml><?xml version="1.0" encoding="utf-8"?>
<ds:datastoreItem xmlns:ds="http://schemas.openxmlformats.org/officeDocument/2006/customXml" ds:itemID="{864E20A1-A9A1-4F17-8897-81492F303FD2}">
  <ds:schemaRefs>
    <ds:schemaRef ds:uri="http://schemas.microsoft.com/office/2006/metadata/properties"/>
    <ds:schemaRef ds:uri="http://schemas.microsoft.com/office/infopath/2007/PartnerControls"/>
    <ds:schemaRef ds:uri="http://schemas.microsoft.com/sharepoint/v3"/>
    <ds:schemaRef ds:uri="d382aed9-cc96-421a-b6d1-bad087b40ea5"/>
    <ds:schemaRef ds:uri="3c3bb480-5c86-45a4-be90-daa3829a93c5"/>
  </ds:schemaRefs>
</ds:datastoreItem>
</file>

<file path=docProps/app.xml><?xml version="1.0" encoding="utf-8"?>
<Properties xmlns="http://schemas.openxmlformats.org/officeDocument/2006/extended-properties" xmlns:vt="http://schemas.openxmlformats.org/officeDocument/2006/docPropsVTypes">
  <Template>GoCivix</Template>
  <TotalTime>926</TotalTime>
  <Words>832</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Arial Narrow</vt:lpstr>
      <vt:lpstr>Calibri</vt:lpstr>
      <vt:lpstr>Calibri Light</vt:lpstr>
      <vt:lpstr>Georgia</vt:lpstr>
      <vt:lpstr>Karla</vt:lpstr>
      <vt:lpstr>Segoe UI</vt:lpstr>
      <vt:lpstr>Wingdings</vt:lpstr>
      <vt:lpstr>GoCivix</vt:lpstr>
      <vt:lpstr>White Theme</vt:lpstr>
      <vt:lpstr>NDOT_darkBlue</vt:lpstr>
      <vt:lpstr>Nevada Department of Transportation Presentation to the Sagebrush Ecosystem Council</vt:lpstr>
      <vt:lpstr>Nevada Department of Transportation (NDOT)</vt:lpstr>
      <vt:lpstr>Nevada Department of Transportation (NDOT)</vt:lpstr>
      <vt:lpstr>NDOT RIGHT-OF-WAY “OWNERSHIP”</vt:lpstr>
      <vt:lpstr>NDOT RIGHT-OF-WAY</vt:lpstr>
      <vt:lpstr>NDOT Highways and Greater Sage Grouse Habitat</vt:lpstr>
      <vt:lpstr>NDOT Environmental Division</vt:lpstr>
      <vt:lpstr>NAC 232.460 Applicability. (NRS 232.162) </vt:lpstr>
      <vt:lpstr>Where NDOT is at Now?</vt:lpstr>
      <vt:lpstr>Thank You  Chris Young Nevada Department of Transportation Chief, Environmental Services Program cyoung@dot.nv.gov 775.888.7687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RWSS ROW GIS Statistics</dc:title>
  <dc:creator>Goetz, Mark</dc:creator>
  <cp:lastModifiedBy>Young, Christopher</cp:lastModifiedBy>
  <cp:revision>45</cp:revision>
  <dcterms:created xsi:type="dcterms:W3CDTF">2023-08-31T17:43:26Z</dcterms:created>
  <dcterms:modified xsi:type="dcterms:W3CDTF">2024-07-26T00:14:26Z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0x010100E1D7978D1E43DE4EA43DBD7340A406DC</vt:lpwstr>
  </property>
</Properties>
</file>